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Мы-эковолонтеры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в старшей группе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«Юные волонтеры-друзья природы»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№20 имени В.Ф.Грушина города Новокуйбышевска городской округ Новокуйбышевск Самарской области структурное подразделение «Детский сад «Василёк»</a:t>
            </a:r>
          </a:p>
          <a:p>
            <a:endParaRPr lang="ru-RU" dirty="0"/>
          </a:p>
        </p:txBody>
      </p:sp>
      <p:pic>
        <p:nvPicPr>
          <p:cNvPr id="37890" name="Picture 2" descr="https://pic.rutubelist.ru/video/93/61/9361f803996aa0cd95a782e57763c68e.jpg"/>
          <p:cNvPicPr>
            <a:picLocks noChangeAspect="1" noChangeArrowheads="1"/>
          </p:cNvPicPr>
          <p:nvPr/>
        </p:nvPicPr>
        <p:blipFill>
          <a:blip r:embed="rId2" cstate="print"/>
          <a:srcRect l="15276" r="18142"/>
          <a:stretch>
            <a:fillRect/>
          </a:stretch>
        </p:blipFill>
        <p:spPr bwMode="auto">
          <a:xfrm>
            <a:off x="251520" y="3212976"/>
            <a:ext cx="4176464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09526" y="4797152"/>
            <a:ext cx="4634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 старшей группы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тепашка»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Обрубова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Анна Григорьевна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 праздник «Синичкин день»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_uboPp3s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288365" cy="2466274"/>
          </a:xfrm>
        </p:spPr>
      </p:pic>
      <p:pic>
        <p:nvPicPr>
          <p:cNvPr id="6" name="Рисунок 5" descr="eZ9Vm7bZO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032956"/>
            <a:ext cx="4788024" cy="3591018"/>
          </a:xfrm>
          <a:prstGeom prst="rect">
            <a:avLst/>
          </a:prstGeom>
        </p:spPr>
      </p:pic>
      <p:pic>
        <p:nvPicPr>
          <p:cNvPr id="55326" name="Picture 30" descr="https://sun9-22.userapi.com/impg/XUe8Ed-rhQV1t-yo_gQx12PrmW5RwJN9BF7NoQ/E2I-LfgH9NA.jpg?size=1170x1649&amp;quality=95&amp;sign=f708c4767ace407e2d11686b7107723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1768762" cy="249289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3923928" y="1340768"/>
            <a:ext cx="5076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«Степашка» успешно прошла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викторину,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Посвященную российскому празднику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зимующих птиц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Синичкиному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дню «Что мы знаем о птицах?»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группы «Степашка» приняли участие во Всероссийской олимпиаде  «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–молодые защитники природы»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5407428" cy="3327648"/>
          </a:xfrm>
        </p:spPr>
      </p:pic>
      <p:pic>
        <p:nvPicPr>
          <p:cNvPr id="5" name="Рисунок 4" descr="vVoSnxjY5Q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16832"/>
            <a:ext cx="3267179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группы «Степашка» со своими родителями с радостью принимают участие  в выставках из природного материала.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L9jkAq7uz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3146302" cy="2175520"/>
          </a:xfrm>
        </p:spPr>
      </p:pic>
      <p:pic>
        <p:nvPicPr>
          <p:cNvPr id="5" name="Рисунок 4" descr="Yvoir1_cz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72816"/>
            <a:ext cx="3015429" cy="2231933"/>
          </a:xfrm>
          <a:prstGeom prst="rect">
            <a:avLst/>
          </a:prstGeom>
        </p:spPr>
      </p:pic>
      <p:pic>
        <p:nvPicPr>
          <p:cNvPr id="8" name="Рисунок 7" descr="2W-HHUTRe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789040"/>
            <a:ext cx="2232248" cy="2600474"/>
          </a:xfrm>
          <a:prstGeom prst="rect">
            <a:avLst/>
          </a:prstGeom>
        </p:spPr>
      </p:pic>
      <p:pic>
        <p:nvPicPr>
          <p:cNvPr id="11" name="Рисунок 10" descr="E9aPtF-LdQ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9294" y="3645024"/>
            <a:ext cx="1973233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Создаем экологическую развивающую среду в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группе-посадки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IE3GgeQeB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4244843" cy="3183632"/>
          </a:xfrm>
        </p:spPr>
      </p:pic>
      <p:pic>
        <p:nvPicPr>
          <p:cNvPr id="5" name="Рисунок 4" descr="vSo0KerHO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489852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Выращиваем урожай на участке детского сада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lZ6SxXIL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501008"/>
            <a:ext cx="3646372" cy="2734779"/>
          </a:xfrm>
        </p:spPr>
      </p:pic>
      <p:pic>
        <p:nvPicPr>
          <p:cNvPr id="5" name="Рисунок 4" descr="3Rta3G1qx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2787774" cy="3717032"/>
          </a:xfrm>
          <a:prstGeom prst="rect">
            <a:avLst/>
          </a:prstGeom>
        </p:spPr>
      </p:pic>
      <p:pic>
        <p:nvPicPr>
          <p:cNvPr id="6" name="Рисунок 5" descr="tXlw12_mCh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772816"/>
            <a:ext cx="25717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группа принимает участие в открытых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марафонах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эко-каникулы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.Лето-2023,зима-2024»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Yvs6C0tdsx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657960" cy="2535560"/>
          </a:xfrm>
        </p:spPr>
      </p:pic>
      <p:pic>
        <p:nvPicPr>
          <p:cNvPr id="7" name="Рисунок 6" descr="ta3enYOxT_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780928"/>
            <a:ext cx="4496817" cy="3727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38064"/>
            <a:ext cx="8229600" cy="59199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детском саду « Василёк»большое внимание уделяется воспитанию экологической культуры дошкольников. Чтобы этот процесс был увлекательным, занимательным познавательным, педагоги применяют различные формы работы, одним из них стал проведенный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удивительный праздник - показ моделей одежды из бросового материала «Эко - Мода». Замечательные костюмы из подручных средств (пакеты для мусора, газеты, одноразовая посуда, мешки и многое другое) были представлены на суд зрителей. Юные модели, воспитанники детского сада, очень старались - демонстрировали одежду, а зрители громко аплодировали. Активное участие в подготовке к празднику приняли родители, проявив незаурядные творческие способности, фантазию и воображение. Ребята представили яркие костюмы из картонных коробок, фантиков от конфет, мусорных и полиэтиленовых пакетов, одноразовой посуды и т.д.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4Wblk8Gy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2232248" cy="3470478"/>
          </a:xfrm>
        </p:spPr>
      </p:pic>
      <p:pic>
        <p:nvPicPr>
          <p:cNvPr id="5" name="Рисунок 4" descr="XPWsOqvXr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2159274" cy="3429001"/>
          </a:xfrm>
          <a:prstGeom prst="rect">
            <a:avLst/>
          </a:prstGeom>
        </p:spPr>
      </p:pic>
      <p:pic>
        <p:nvPicPr>
          <p:cNvPr id="6" name="Рисунок 5" descr="90ENahiZDm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0"/>
            <a:ext cx="2198318" cy="3429000"/>
          </a:xfrm>
          <a:prstGeom prst="rect">
            <a:avLst/>
          </a:prstGeom>
        </p:spPr>
      </p:pic>
      <p:pic>
        <p:nvPicPr>
          <p:cNvPr id="8" name="Рисунок 7" descr="2YQDFyEVt8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480553"/>
            <a:ext cx="2051720" cy="3377447"/>
          </a:xfrm>
          <a:prstGeom prst="rect">
            <a:avLst/>
          </a:prstGeom>
        </p:spPr>
      </p:pic>
      <p:pic>
        <p:nvPicPr>
          <p:cNvPr id="9" name="Рисунок 8" descr="XakV7VhbC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429000"/>
            <a:ext cx="2088407" cy="3429000"/>
          </a:xfrm>
          <a:prstGeom prst="rect">
            <a:avLst/>
          </a:prstGeom>
        </p:spPr>
      </p:pic>
      <p:pic>
        <p:nvPicPr>
          <p:cNvPr id="10" name="Рисунок 9" descr="n5k4kAhR2H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429000"/>
            <a:ext cx="209063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конечно же принимаем участие в эко акции «Добрые крышечки»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WzI_oOtG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819772" cy="3759696"/>
          </a:xfrm>
        </p:spPr>
      </p:pic>
      <p:pic>
        <p:nvPicPr>
          <p:cNvPr id="5" name="Рисунок 4" descr="BwoQQY2ocT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276872"/>
            <a:ext cx="5052053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70fa3964622a1382f04c0fade308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869160"/>
            <a:ext cx="2879515" cy="1918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рамках проекта получилась интересной, увлекательной, познавательной. Позволила раздвинуть горизонт каждого ребенка, создать для него более широкие общественные контакты. Результаты исследований получили высокую оценку и одобрение.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реализации проектной деятельности дети научились видеть проблемы, задавать вопросы, выдвигать гипотезы, давать определения понятиям, классифицировать, наблюдать, проводить эксперимент, структурировать полученный в ходе исследования материал, делать выводы, умозаключения, доказывать и защищать свои идеи.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смысл проектной деятельности заключается в том, что она помогает связать обучение с жизнью, формирует навыки исследовательской деятельности, умение планировать, работать в коллективе, такие качества способствуют успешному обучению детей в школе.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интересом принимали участие в проекте, охотно взаимодействовали со сверстниками и взрослыми, получили положительные эмоции.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поставленные в нашем проекте, выполнены.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и ожидаемый результат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491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заключается в приобщении детей к миру животных и воспитанию экологически культурных личностей.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 algn="ctr"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продолжается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личности неравнодушной, с эмоционально-ценностным эстетическим отношением к миру, в котором сочетаются качества нравственности, эстетического вкуса,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образного мышления, творческих способностей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осознанно-правильное отношение к объектам и явлениям природы, экологическое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мышление;</a:t>
            </a:r>
          </a:p>
          <a:p>
            <a:pPr algn="ctr"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умственные способности детей, которые проявляются в умении экспериментировать, анализировать, делать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выводы;</a:t>
            </a:r>
          </a:p>
          <a:p>
            <a:pPr algn="ctr"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появилось желание общаться с природой и отражать свои впечатления через различные виды деятельности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необходимости бережного и заботливого отношения к природе, основанное на ее нравственно-эстетическом и практическом значении для человека.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Земля в руках каждого из нас!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HKQJDhNBU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0142" y="1935163"/>
            <a:ext cx="6443716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созданию условий для формирования основ экологического волонтерского мировоззрения детей дошкольного возраста.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ко всему живому, желание получать новые знания через наблюдение и экспериментирование в процессе поисково-познавательной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животными, птицами, растениями, закреплять знания детей об условиях, необходимых для жизни в окружающей среде;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приёмах по уходу за растениями и живыми существами и их значение в жизни человека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осознанного, экологически целесообразного отношения к природе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 общения с окружающим миром, бережного отношения ко всему живому, умение заботиться о них.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8912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погодой и птицами 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Фиксация результатов наблюдений в дневниках наблюдений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sun9-8.userapi.com/impg/8_ePV5CIS0XnUzqNYOwg802U3BJk5F7vWHS3cQ/uKDFF0ctoCE.jpg?size=2560x1920&amp;quality=95&amp;sign=675612693c26b464bf02ebe3ebc43d9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2304256" cy="1728192"/>
          </a:xfrm>
          <a:prstGeom prst="rect">
            <a:avLst/>
          </a:prstGeom>
          <a:noFill/>
        </p:spPr>
      </p:pic>
      <p:pic>
        <p:nvPicPr>
          <p:cNvPr id="51204" name="Picture 4" descr="https://sun9-11.userapi.com/impg/3UNge0iaQBvS3D64lITBKbZ2ZFQs0wwNRBn86A/xOcPzEL1920.jpg?size=1620x2160&amp;quality=95&amp;sign=f817f326b5fa67e0500c4f3f0f2b335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436096" y="2276872"/>
            <a:ext cx="3132348" cy="4176464"/>
          </a:xfrm>
          <a:prstGeom prst="rect">
            <a:avLst/>
          </a:prstGeom>
          <a:noFill/>
        </p:spPr>
      </p:pic>
      <p:pic>
        <p:nvPicPr>
          <p:cNvPr id="51206" name="Picture 6" descr="https://danimals.ru/wp-content/uploads/2022/09/45759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2111432" cy="1928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занятий «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Природа-твой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друг!»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838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ситуация «Почему цветок болеет?»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Приди ему на помощь!</a:t>
            </a:r>
          </a:p>
          <a:p>
            <a:endParaRPr lang="ru-RU" dirty="0"/>
          </a:p>
        </p:txBody>
      </p:sp>
      <p:pic>
        <p:nvPicPr>
          <p:cNvPr id="54274" name="Picture 2" descr="https://sun9-77.userapi.com/impg/E3ewroY3o7vEAdFxGva_Rwwb4pk4Jnmi-15ThA/V0ZNp-u_FlE.jpg?size=2560x1920&amp;quality=95&amp;sign=932702bc9650dda1cdd3a4ee3f97d61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732922" cy="2799692"/>
          </a:xfrm>
          <a:prstGeom prst="rect">
            <a:avLst/>
          </a:prstGeom>
          <a:noFill/>
        </p:spPr>
      </p:pic>
      <p:pic>
        <p:nvPicPr>
          <p:cNvPr id="54276" name="Picture 4" descr="https://sun9-72.userapi.com/impg/dox60VeFycvWn4xFA0Bvq-P8sO1nTn-sQ7ihBw/sw9QNMcLm_g.jpg?size=1620x2160&amp;quality=95&amp;sign=7c1c1c9ee1d63cd906b0493bb6597bf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2106234" cy="2808312"/>
          </a:xfrm>
          <a:prstGeom prst="rect">
            <a:avLst/>
          </a:prstGeom>
          <a:noFill/>
        </p:spPr>
      </p:pic>
      <p:pic>
        <p:nvPicPr>
          <p:cNvPr id="54278" name="Picture 6" descr="https://sun9-12.userapi.com/impg/GfGQBlPqLoBmsppyl0ktSK0MZtoVdsBCvur-HA/F_Zf8tU9ah0.jpg?size=2560x1920&amp;quality=95&amp;sign=50f2f01e5afb690e3c2e15e094d1bfc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0888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акция «Сдай макулатуру- спаси дерево!»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кулату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«Батарейка, сдавайся!»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таре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7712" y="1935163"/>
            <a:ext cx="4208576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акция «Эко ёлка»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Степашка»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« Василёк» Трифонов Марк стал одним из победителей областного конкурса « Эко ё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конкурсе было представлено 375 поделок, все игрушки из вторичных материалов, созданы руками маленьких жителей Самарской области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ипл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996952"/>
            <a:ext cx="2625756" cy="3501008"/>
          </a:xfrm>
          <a:prstGeom prst="rect">
            <a:avLst/>
          </a:prstGeom>
        </p:spPr>
      </p:pic>
      <p:pic>
        <p:nvPicPr>
          <p:cNvPr id="5" name="Рисунок 4" descr="игр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3898093" cy="2182266"/>
          </a:xfrm>
          <a:prstGeom prst="rect">
            <a:avLst/>
          </a:prstGeom>
        </p:spPr>
      </p:pic>
      <p:pic>
        <p:nvPicPr>
          <p:cNvPr id="6" name="Рисунок 5" descr="мар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429000"/>
            <a:ext cx="2355726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 акции «Покорми птиц» и «Кормушка для пичужки»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рмуш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780928"/>
            <a:ext cx="3572768" cy="2679576"/>
          </a:xfrm>
        </p:spPr>
      </p:pic>
      <p:pic>
        <p:nvPicPr>
          <p:cNvPr id="5" name="Рисунок 4" descr="кор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2034318" cy="3765319"/>
          </a:xfrm>
          <a:prstGeom prst="rect">
            <a:avLst/>
          </a:prstGeom>
        </p:spPr>
      </p:pic>
      <p:pic>
        <p:nvPicPr>
          <p:cNvPr id="6" name="Рисунок 5" descr="корм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988840"/>
            <a:ext cx="2787774" cy="37170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FFFFFF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580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«Мы-эковолонтеры» Проект в старшей группе  «Юные волонтеры-друзья природы»</vt:lpstr>
      <vt:lpstr>Актуальность и ожидаемый результат</vt:lpstr>
      <vt:lpstr>Цель и задачи</vt:lpstr>
      <vt:lpstr>Практическая работа</vt:lpstr>
      <vt:lpstr>Цикл занятий «Природа-твой друг!»</vt:lpstr>
      <vt:lpstr>Экологическая акция «Сдай макулатуру- спаси дерево!»</vt:lpstr>
      <vt:lpstr>Экологическая акция  «Батарейка, сдавайся!»</vt:lpstr>
      <vt:lpstr>Экологическая акция «Эко ёлка»</vt:lpstr>
      <vt:lpstr>Эко акции «Покорми птиц» и «Кормушка для пичужки»</vt:lpstr>
      <vt:lpstr>Эко праздник «Синичкин день»</vt:lpstr>
      <vt:lpstr>Ребята группы «Степашка» приняли участие во Всероссийской олимпиаде  «Эколята –молодые защитники природы»</vt:lpstr>
      <vt:lpstr>Воспитанники группы «Степашка» со своими родителями с радостью принимают участие  в выставках из природного материала.</vt:lpstr>
      <vt:lpstr>Создаем экологическую развивающую среду в  группе-посадки</vt:lpstr>
      <vt:lpstr>Выращиваем урожай на участке детского сада</vt:lpstr>
      <vt:lpstr>Наша группа принимает участие в открытых онлайн марафонах  «Мои эко-каникулы .Лето-2023,зима-2024»</vt:lpstr>
      <vt:lpstr>Слайд 16</vt:lpstr>
      <vt:lpstr>Слайд 17</vt:lpstr>
      <vt:lpstr>И конечно же принимаем участие в эко акции «Добрые крышечки»</vt:lpstr>
      <vt:lpstr>Итоги проекта</vt:lpstr>
      <vt:lpstr>Земля в руках каждого из нас!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«Мы-эковолонтеры» Проект в старшей группе  «Юные волонтеры-друзья природы»</dc:title>
  <dc:creator>User</dc:creator>
  <cp:lastModifiedBy>User</cp:lastModifiedBy>
  <cp:revision>13</cp:revision>
  <dcterms:created xsi:type="dcterms:W3CDTF">2024-02-13T10:19:23Z</dcterms:created>
  <dcterms:modified xsi:type="dcterms:W3CDTF">2024-02-13T12:21:33Z</dcterms:modified>
</cp:coreProperties>
</file>