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4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1430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i="1" u="wavyHeavy" cap="all" normalizeH="1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00B050"/>
                  </a:solidFill>
                </a:uFill>
                <a:latin typeface="Century Gothic" pitchFamily="34" charset="0"/>
              </a:rPr>
              <a:t>Электронное </a:t>
            </a:r>
            <a:br>
              <a:rPr lang="ru-RU" sz="3200" b="1" i="1" u="wavyHeavy" cap="all" normalizeH="1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00B050"/>
                  </a:solidFill>
                </a:uFill>
                <a:latin typeface="Century Gothic" pitchFamily="34" charset="0"/>
              </a:rPr>
            </a:br>
            <a:r>
              <a:rPr lang="ru-RU" sz="3200" b="1" i="1" u="wavyHeavy" cap="all" normalizeH="1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00B050"/>
                  </a:solidFill>
                </a:uFill>
                <a:latin typeface="Century Gothic" pitchFamily="34" charset="0"/>
              </a:rPr>
              <a:t> дидактическое пособие  </a:t>
            </a:r>
            <a:br>
              <a:rPr lang="ru-RU" sz="3200" b="1" i="1" u="wavyHeavy" cap="all" normalizeH="1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00B050"/>
                  </a:solidFill>
                </a:uFill>
                <a:latin typeface="Century Gothic" pitchFamily="34" charset="0"/>
              </a:rPr>
            </a:br>
            <a:r>
              <a:rPr lang="ru-RU" sz="3200" b="1" i="1" u="wavyHeavy" cap="all" normalizeH="1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00B050"/>
                  </a:solidFill>
                </a:uFill>
                <a:latin typeface="Century Gothic" pitchFamily="34" charset="0"/>
              </a:rPr>
              <a:t>по познавательному развитию</a:t>
            </a:r>
            <a:br>
              <a:rPr lang="ru-RU" sz="3200" b="1" i="1" u="wavyHeavy" cap="all" normalizeH="1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00B050"/>
                  </a:solidFill>
                </a:uFill>
                <a:latin typeface="Century Gothic" pitchFamily="34" charset="0"/>
              </a:rPr>
            </a:br>
            <a:endParaRPr lang="ru-RU" sz="3200" b="1" i="1" u="wavyHeavy" cap="all" normalizeH="1" dirty="0">
              <a:solidFill>
                <a:schemeClr val="accent6">
                  <a:lumMod val="75000"/>
                </a:schemeClr>
              </a:solidFill>
              <a:uFill>
                <a:solidFill>
                  <a:srgbClr val="00B050"/>
                </a:solidFill>
              </a:uFill>
              <a:latin typeface="Arial Black" pitchFamily="34" charset="0"/>
            </a:endParaRPr>
          </a:p>
        </p:txBody>
      </p:sp>
      <p:pic>
        <p:nvPicPr>
          <p:cNvPr id="3" name="Picture 2" descr="C:\Users\FLEX\Desktop\0_72b7c_f92daf72_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214686"/>
            <a:ext cx="2541158" cy="32861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20546742">
            <a:off x="2471825" y="3879146"/>
            <a:ext cx="6306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latin typeface="Century Gothic" pitchFamily="34" charset="0"/>
              </a:rPr>
              <a:t>«Кто где живёт?»</a:t>
            </a:r>
            <a:endParaRPr lang="ru-RU" sz="54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6512" y="4857760"/>
            <a:ext cx="26432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Подготовила  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воспитатель Голубец С.Ю.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с/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«Детский сад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«Василёк»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г. Новокуйбышевск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Самарской области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FLEX\Desktop\794001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42852"/>
            <a:ext cx="4857784" cy="3993449"/>
          </a:xfrm>
          <a:prstGeom prst="rect">
            <a:avLst/>
          </a:prstGeom>
          <a:noFill/>
        </p:spPr>
      </p:pic>
      <p:pic>
        <p:nvPicPr>
          <p:cNvPr id="8195" name="Picture 3" descr="C:\Users\FLEX\Desktop\0011-009-ZHilische-belk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786058"/>
            <a:ext cx="4314825" cy="3857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FLEX\Desktop\lis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4643470" cy="3482603"/>
          </a:xfrm>
          <a:prstGeom prst="rect">
            <a:avLst/>
          </a:prstGeom>
          <a:noFill/>
        </p:spPr>
      </p:pic>
      <p:pic>
        <p:nvPicPr>
          <p:cNvPr id="9219" name="Picture 3" descr="C:\Users\FLEX\Desktop\anypics.ru-494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286124"/>
            <a:ext cx="5029190" cy="3143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C:\Users\FLEX\Desktop\imgpreview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3494630" cy="3357586"/>
          </a:xfrm>
          <a:prstGeom prst="rect">
            <a:avLst/>
          </a:prstGeom>
          <a:noFill/>
        </p:spPr>
      </p:pic>
      <p:pic>
        <p:nvPicPr>
          <p:cNvPr id="16389" name="Picture 5" descr="C:\Users\FLEX\Desktop\0a2e3f00371ab52e5046cab190be1da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857496"/>
            <a:ext cx="4983878" cy="3741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FLEX\Desktop\imgpreview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3567132" cy="3519251"/>
          </a:xfrm>
          <a:prstGeom prst="rect">
            <a:avLst/>
          </a:prstGeom>
          <a:noFill/>
        </p:spPr>
      </p:pic>
      <p:pic>
        <p:nvPicPr>
          <p:cNvPr id="10243" name="Picture 3" descr="C:\Users\FLEX\Desktop\Жилище-бобр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643182"/>
            <a:ext cx="4929212" cy="3696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FLEX\Desktop\54167960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3958793" cy="4246570"/>
          </a:xfrm>
          <a:prstGeom prst="rect">
            <a:avLst/>
          </a:prstGeom>
          <a:noFill/>
        </p:spPr>
      </p:pic>
      <p:pic>
        <p:nvPicPr>
          <p:cNvPr id="11267" name="Picture 3" descr="C:\Users\FLEX\Desktop\Bankoboev.Ru_lyagushka_na_kuvshinka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786058"/>
            <a:ext cx="4751398" cy="3563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FLEX\Desktop\imgpreview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3000372"/>
            <a:ext cx="5437388" cy="3395681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66"/>
            <a:ext cx="3953760" cy="296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CC">
            <a:alpha val="6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FLEX\Desktop\378709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714620"/>
            <a:ext cx="5056081" cy="3690939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335758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FLEX\Desktop\4329749_0004-012-ne-razorjajte-muravejni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286124"/>
            <a:ext cx="4929222" cy="327881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28604"/>
            <a:ext cx="3156570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FLEX\Desktop\6282175076194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04"/>
            <a:ext cx="3695700" cy="3409950"/>
          </a:xfrm>
          <a:prstGeom prst="rect">
            <a:avLst/>
          </a:prstGeom>
          <a:noFill/>
        </p:spPr>
      </p:pic>
      <p:pic>
        <p:nvPicPr>
          <p:cNvPr id="15363" name="Picture 3" descr="C:\Users\FLEX\Desktop\def3440655c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500438"/>
            <a:ext cx="4542722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800105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/>
                </a:solidFill>
                <a:latin typeface="Arial Black" pitchFamily="34" charset="0"/>
              </a:rPr>
              <a:t>Данное пособие предназначено </a:t>
            </a:r>
          </a:p>
          <a:p>
            <a:pPr algn="ctr"/>
            <a:r>
              <a:rPr lang="ru-RU" sz="2400" dirty="0" smtClean="0">
                <a:solidFill>
                  <a:schemeClr val="accent2"/>
                </a:solidFill>
                <a:latin typeface="Arial Black" pitchFamily="34" charset="0"/>
              </a:rPr>
              <a:t>для детей </a:t>
            </a:r>
            <a:r>
              <a:rPr lang="ru-RU" sz="2400" dirty="0" smtClean="0">
                <a:solidFill>
                  <a:schemeClr val="accent2"/>
                </a:solidFill>
                <a:latin typeface="Arial Black" pitchFamily="34" charset="0"/>
              </a:rPr>
              <a:t>среднего и старшего   </a:t>
            </a:r>
            <a:r>
              <a:rPr lang="ru-RU" sz="2400" dirty="0" smtClean="0">
                <a:solidFill>
                  <a:schemeClr val="accent2"/>
                </a:solidFill>
                <a:latin typeface="Arial Black" pitchFamily="34" charset="0"/>
              </a:rPr>
              <a:t>дошкольного возраста.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Цель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 Формировать представления детей о диких и домашних животных, насекомых; о среде их обитания и проживания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Развивать </a:t>
            </a:r>
            <a:r>
              <a:rPr lang="ru-RU" sz="2400" dirty="0" smtClean="0">
                <a:solidFill>
                  <a:srgbClr val="FF0000"/>
                </a:solidFill>
              </a:rPr>
              <a:t>речь детей. Учить правильно составлять предложения с  использованием </a:t>
            </a:r>
            <a:r>
              <a:rPr lang="ru-RU" sz="2400" dirty="0" smtClean="0">
                <a:solidFill>
                  <a:srgbClr val="FF0000"/>
                </a:solidFill>
              </a:rPr>
              <a:t>предлогов.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Познакомить и ввести в активный словарь дошкольников название «домов» животных</a:t>
            </a:r>
            <a:endParaRPr lang="ru-RU" sz="2400" dirty="0" smtClean="0">
              <a:solidFill>
                <a:srgbClr val="FF0000"/>
              </a:solidFill>
            </a:endParaRPr>
          </a:p>
          <a:p>
            <a:endParaRPr lang="ru-RU" sz="2400" dirty="0" smtClean="0">
              <a:solidFill>
                <a:srgbClr val="FF0000"/>
              </a:solidFill>
            </a:endParaRPr>
          </a:p>
          <a:p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(При работе с пособием картинки появляются при нажатии левой кнопки мыши)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LEX\Desktop\0_72b7c_f92daf72_L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142908" y="-1"/>
            <a:ext cx="3571900" cy="57059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714356"/>
            <a:ext cx="307183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b="1" i="1" dirty="0" smtClean="0">
                <a:solidFill>
                  <a:srgbClr val="FF0000"/>
                </a:solidFill>
                <a:cs typeface="Aharoni" pitchFamily="2" charset="-79"/>
              </a:rPr>
              <a:t>?</a:t>
            </a:r>
            <a:endParaRPr lang="ru-RU" sz="15000" b="1" i="1" dirty="0">
              <a:solidFill>
                <a:srgbClr val="FF0000"/>
              </a:solidFill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7356" y="2928934"/>
            <a:ext cx="77153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7030A0"/>
                </a:solidFill>
              </a:rPr>
              <a:t>Помогите Незнайке расселить</a:t>
            </a:r>
          </a:p>
          <a:p>
            <a:pPr algn="ctr"/>
            <a:r>
              <a:rPr lang="ru-RU" sz="4800" b="1" i="1" dirty="0" smtClean="0">
                <a:solidFill>
                  <a:srgbClr val="7030A0"/>
                </a:solidFill>
              </a:rPr>
              <a:t> животных и насекомых </a:t>
            </a:r>
          </a:p>
          <a:p>
            <a:pPr algn="ctr"/>
            <a:r>
              <a:rPr lang="ru-RU" sz="4800" b="1" i="1" dirty="0" smtClean="0">
                <a:solidFill>
                  <a:srgbClr val="7030A0"/>
                </a:solidFill>
              </a:rPr>
              <a:t>по домикам.</a:t>
            </a:r>
            <a:endParaRPr lang="ru-RU" sz="48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LEX\Desktop\x_8da72ae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4286279" cy="3214710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928934"/>
            <a:ext cx="5286412" cy="376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LEX\Desktop\Do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4357718" cy="3910515"/>
          </a:xfrm>
          <a:prstGeom prst="rect">
            <a:avLst/>
          </a:prstGeom>
          <a:noFill/>
        </p:spPr>
      </p:pic>
      <p:pic>
        <p:nvPicPr>
          <p:cNvPr id="3075" name="Picture 3" descr="C:\Users\FLEX\Desktop\91704284_3925073_budkadlyasobaki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000240"/>
            <a:ext cx="4238638" cy="4238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FLEX\Desktop\C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14290"/>
            <a:ext cx="4581525" cy="3152775"/>
          </a:xfrm>
          <a:prstGeom prst="rect">
            <a:avLst/>
          </a:prstGeom>
          <a:noFill/>
        </p:spPr>
      </p:pic>
      <p:pic>
        <p:nvPicPr>
          <p:cNvPr id="4099" name="Picture 3" descr="C:\Users\FLEX\Desktop\images-2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643182"/>
            <a:ext cx="3929090" cy="37800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FLEX\Desktop\es22066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290"/>
            <a:ext cx="4518035" cy="3389687"/>
          </a:xfrm>
          <a:prstGeom prst="rect">
            <a:avLst/>
          </a:prstGeom>
          <a:noFill/>
        </p:spPr>
      </p:pic>
      <p:pic>
        <p:nvPicPr>
          <p:cNvPr id="5123" name="Picture 3" descr="C:\Users\FLEX\Desktop\1350018682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928934"/>
            <a:ext cx="5300437" cy="3519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FLEX\Desktop\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285728"/>
            <a:ext cx="5037150" cy="3148219"/>
          </a:xfrm>
          <a:prstGeom prst="rect">
            <a:avLst/>
          </a:prstGeom>
          <a:noFill/>
        </p:spPr>
      </p:pic>
      <p:pic>
        <p:nvPicPr>
          <p:cNvPr id="6147" name="Picture 3" descr="C:\Users\FLEX\Desktop\ang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286124"/>
            <a:ext cx="5769427" cy="3268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FLEX\Desktop\3233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4762500" cy="4019550"/>
          </a:xfrm>
          <a:prstGeom prst="rect">
            <a:avLst/>
          </a:prstGeom>
          <a:noFill/>
        </p:spPr>
      </p:pic>
      <p:pic>
        <p:nvPicPr>
          <p:cNvPr id="7172" name="Picture 4" descr="C:\Users\FLEX\Desktop\cDwSKpquCO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714488"/>
            <a:ext cx="3757626" cy="4697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160</TotalTime>
  <Words>106</Words>
  <PresentationFormat>Экран (4:3)</PresentationFormat>
  <Paragraphs>22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Электронное   дидактическое пособие   по познавательному развитию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Чей домик?</dc:title>
  <dc:creator>FLEX</dc:creator>
  <cp:lastModifiedBy>Гномик</cp:lastModifiedBy>
  <cp:revision>24</cp:revision>
  <dcterms:created xsi:type="dcterms:W3CDTF">2015-02-20T16:14:17Z</dcterms:created>
  <dcterms:modified xsi:type="dcterms:W3CDTF">2020-03-04T05:35:30Z</dcterms:modified>
</cp:coreProperties>
</file>