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18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F2696-6ED5-4DFD-9F69-CDCF4F7F106D}" type="datetimeFigureOut">
              <a:rPr lang="ru-RU" smtClean="0"/>
              <a:t>29.04.2021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18844-AD2D-4160-A261-AA6DCC073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7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18844-AD2D-4160-A261-AA6DCC0735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1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78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57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28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B5F059-269B-4AF0-8B87-D57CDAAC7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8249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A5345F-60A7-4FDB-A466-D24544F523E2}"/>
              </a:ext>
            </a:extLst>
          </p:cNvPr>
          <p:cNvSpPr txBox="1"/>
          <p:nvPr/>
        </p:nvSpPr>
        <p:spPr>
          <a:xfrm>
            <a:off x="590179" y="2305878"/>
            <a:ext cx="11011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организации игровой деятельности  «Теремки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6-7 лет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1A688E-3A2B-44E3-B45E-F66266F6E9D9}"/>
              </a:ext>
            </a:extLst>
          </p:cNvPr>
          <p:cNvSpPr txBox="1"/>
          <p:nvPr/>
        </p:nvSpPr>
        <p:spPr>
          <a:xfrm>
            <a:off x="7456868" y="4631987"/>
            <a:ext cx="42813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Матюк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Вячеславовна,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СП «Детский сад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Василек»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ООШ  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DCAAA17-6141-484B-8FFC-DFF0B479C5BC}"/>
              </a:ext>
            </a:extLst>
          </p:cNvPr>
          <p:cNvSpPr txBox="1"/>
          <p:nvPr/>
        </p:nvSpPr>
        <p:spPr>
          <a:xfrm>
            <a:off x="709448" y="441434"/>
            <a:ext cx="11011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№20 им. В.Ф.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Грушина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Новокуйбышевска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Новокуйбышевск Самарской области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подразделение «Детский сад «Василёк»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886515-8EED-4936-8659-1BA6E27BEA9B}"/>
              </a:ext>
            </a:extLst>
          </p:cNvPr>
          <p:cNvSpPr txBox="1"/>
          <p:nvPr/>
        </p:nvSpPr>
        <p:spPr>
          <a:xfrm>
            <a:off x="5108028" y="6258910"/>
            <a:ext cx="987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884664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D6A2149-0762-4CDB-945D-BB798B65B201}"/>
              </a:ext>
            </a:extLst>
          </p:cNvPr>
          <p:cNvSpPr txBox="1"/>
          <p:nvPr/>
        </p:nvSpPr>
        <p:spPr>
          <a:xfrm>
            <a:off x="393176" y="493764"/>
            <a:ext cx="11405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«Цепочки».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Словесная игра. Составление цепочки слов.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ПОСУДАЧАСЫР                  МОЛОКОСАЖАБАНЯ</a:t>
            </a:r>
          </a:p>
        </p:txBody>
      </p:sp>
      <p:pic>
        <p:nvPicPr>
          <p:cNvPr id="3" name="Рисунок 2" descr="Изображение выглядит как текст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1AED5B5-BEB0-4077-A58E-FC6A2E8AA0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/>
          <a:stretch/>
        </p:blipFill>
        <p:spPr>
          <a:xfrm rot="10800000">
            <a:off x="2088733" y="1694093"/>
            <a:ext cx="8014534" cy="4432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58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11FCECD-2DA7-46FE-A065-79CF534727A4}"/>
              </a:ext>
            </a:extLst>
          </p:cNvPr>
          <p:cNvSpPr txBox="1"/>
          <p:nvPr/>
        </p:nvSpPr>
        <p:spPr>
          <a:xfrm>
            <a:off x="5711353" y="696035"/>
            <a:ext cx="53772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игра нравится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служит 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 </a:t>
            </a:r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для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проявления творчества, то малыш может заниматься ей, когда захочет</a:t>
            </a: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самостоятельных играх тренируется умение, совершенствуется ручная умелость и интеллект, и самое главное, появляется неограниченная возможность придумывать и творить.</a:t>
            </a:r>
          </a:p>
        </p:txBody>
      </p:sp>
      <p:pic>
        <p:nvPicPr>
          <p:cNvPr id="4" name="Рисунок 3" descr="Изображение выглядит как текст, укладыва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8CF255B1-375F-4D89-80A8-B4BD0DDAA5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7"/>
          <a:stretch/>
        </p:blipFill>
        <p:spPr>
          <a:xfrm rot="5400000">
            <a:off x="595102" y="1710182"/>
            <a:ext cx="5436750" cy="3437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372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D1C1122-3536-4B63-A621-7C73A7DCE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1" t="21537" r="6520" b="-2"/>
          <a:stretch/>
        </p:blipFill>
        <p:spPr>
          <a:xfrm>
            <a:off x="4476656" y="901146"/>
            <a:ext cx="7301735" cy="4832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6107B11-E250-44BC-AD65-1A800A0D53E9}"/>
              </a:ext>
            </a:extLst>
          </p:cNvPr>
          <p:cNvSpPr txBox="1"/>
          <p:nvPr/>
        </p:nvSpPr>
        <p:spPr>
          <a:xfrm>
            <a:off x="225288" y="1070422"/>
            <a:ext cx="411489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Вячеслав Вадимович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 одним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из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авторов многофункциональных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креативных развивающих игр, которые в игровой форме формируют творческий потенциал ребенка, развивают его сенсорику и психические процессы, а также предлагают малышам увлекательное путешествие с приключениями в мир обучающих сказок.</a:t>
            </a:r>
          </a:p>
        </p:txBody>
      </p:sp>
    </p:spTree>
    <p:extLst>
      <p:ext uri="{BB962C8B-B14F-4D97-AF65-F5344CB8AC3E}">
        <p14:creationId xmlns:p14="http://schemas.microsoft.com/office/powerpoint/2010/main" val="3073875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5DC0D43-A4EC-4E71-91A9-4439CEE63905}"/>
              </a:ext>
            </a:extLst>
          </p:cNvPr>
          <p:cNvSpPr txBox="1"/>
          <p:nvPr/>
        </p:nvSpPr>
        <p:spPr>
          <a:xfrm>
            <a:off x="1192103" y="423840"/>
            <a:ext cx="10442713" cy="1241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Игровое пособие «Теремки </a:t>
            </a:r>
            <a:r>
              <a:rPr lang="ru-RU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Буквы, слоги и слова – это детская игра!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ts val="1575"/>
              </a:lnSpc>
              <a:spcBef>
                <a:spcPts val="375"/>
              </a:spcBef>
              <a:spcAft>
                <a:spcPts val="375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играть 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читаючи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чтобы читать играючи!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826CB95-7583-48F1-B01E-4C2ED0497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1"/>
          <a:stretch/>
        </p:blipFill>
        <p:spPr>
          <a:xfrm rot="5400000">
            <a:off x="-102657" y="1455873"/>
            <a:ext cx="5718219" cy="453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635549-4B1A-483F-B430-543D9DE92A11}"/>
              </a:ext>
            </a:extLst>
          </p:cNvPr>
          <p:cNvSpPr txBox="1"/>
          <p:nvPr/>
        </p:nvSpPr>
        <p:spPr>
          <a:xfrm>
            <a:off x="5841242" y="2154715"/>
            <a:ext cx="579357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/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«Теремки </a:t>
            </a:r>
            <a:r>
              <a:rPr lang="ru-RU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– это самая популярная игра для обучения чтению. Выглядит она очень просто. Есть кубик, на гранях которого нарисованы буквы, обозначающие гласный звук (на пяти гранях – буква и ее образ, на шестой – подсказка, где какая буква находится), и есть теремок – квадратная коробочка с согласными и окошечками на гранях. Кубик (сундучок) вкладываем в теремок, согласный оказывается рядом с гласным – получается слог.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5AB8307-D25D-43FB-B88D-57825FD41BDA}"/>
              </a:ext>
            </a:extLst>
          </p:cNvPr>
          <p:cNvSpPr txBox="1"/>
          <p:nvPr/>
        </p:nvSpPr>
        <p:spPr>
          <a:xfrm>
            <a:off x="543339" y="5212966"/>
            <a:ext cx="44792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Цель -  решать логические задачи </a:t>
            </a:r>
            <a:r>
              <a:rPr lang="ru-RU" dirty="0" smtClean="0"/>
              <a:t>                         с </a:t>
            </a:r>
            <a:r>
              <a:rPr lang="ru-RU" dirty="0"/>
              <a:t>буквами, путешествовать по лабиринтам, составлять слоги и слова, заниматься словотворчеством.</a:t>
            </a:r>
          </a:p>
        </p:txBody>
      </p:sp>
    </p:spTree>
    <p:extLst>
      <p:ext uri="{BB962C8B-B14F-4D97-AF65-F5344CB8AC3E}">
        <p14:creationId xmlns:p14="http://schemas.microsoft.com/office/powerpoint/2010/main" val="3163341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CE8802-E153-4CE6-94BD-8F0E3FBCF7A5}"/>
              </a:ext>
            </a:extLst>
          </p:cNvPr>
          <p:cNvSpPr txBox="1"/>
          <p:nvPr/>
        </p:nvSpPr>
        <p:spPr>
          <a:xfrm>
            <a:off x="550064" y="323095"/>
            <a:ext cx="11091871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Первый этап игры</a:t>
            </a:r>
            <a:r>
              <a:rPr lang="ru-RU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знакомство со звуками и буквами.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ребенок, человек, внутренний, малыш&#10;&#10;Автоматически созданное описание">
            <a:extLst>
              <a:ext uri="{FF2B5EF4-FFF2-40B4-BE49-F238E27FC236}">
                <a16:creationId xmlns:a16="http://schemas.microsoft.com/office/drawing/2014/main" xmlns="" id="{3B58980A-0C76-44CC-B773-76728705AE7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3"/>
          <a:stretch/>
        </p:blipFill>
        <p:spPr>
          <a:xfrm>
            <a:off x="4286497" y="1700661"/>
            <a:ext cx="7491521" cy="3949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9F3690-E11A-48A4-9384-6B7A9CAFEE98}"/>
              </a:ext>
            </a:extLst>
          </p:cNvPr>
          <p:cNvSpPr txBox="1"/>
          <p:nvPr/>
        </p:nvSpPr>
        <p:spPr>
          <a:xfrm>
            <a:off x="228367" y="1700661"/>
            <a:ext cx="3947848" cy="4049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Начните с согласных. Постройте сказочный город, где в своих теремках живут буквы.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ru-RU" sz="20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Вот стоит белый теремок.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в теремочке живет?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Буква Б и буква П,</a:t>
            </a:r>
          </a:p>
          <a:p>
            <a:pPr>
              <a:lnSpc>
                <a:spcPct val="120000"/>
              </a:lnSpc>
            </a:pP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буква В и буква Ф.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8276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9EADE88-1798-4ED1-BE6D-F5A09DB1D0EF}"/>
              </a:ext>
            </a:extLst>
          </p:cNvPr>
          <p:cNvSpPr txBox="1"/>
          <p:nvPr/>
        </p:nvSpPr>
        <p:spPr>
          <a:xfrm>
            <a:off x="236483" y="0"/>
            <a:ext cx="1153011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игры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со слогами. Слияние букв.</a:t>
            </a:r>
          </a:p>
        </p:txBody>
      </p:sp>
      <p:pic>
        <p:nvPicPr>
          <p:cNvPr id="4" name="Рисунок 3" descr="Изображение выглядит как ребенок, человек, внутренний, молод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EEA840B-37C4-46A9-B7A8-06198DA103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3" r="1637"/>
          <a:stretch/>
        </p:blipFill>
        <p:spPr>
          <a:xfrm>
            <a:off x="302308" y="978950"/>
            <a:ext cx="5628022" cy="308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0BBB966-41FD-4DEF-B466-C5B223A919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r="6483"/>
          <a:stretch/>
        </p:blipFill>
        <p:spPr>
          <a:xfrm>
            <a:off x="6286525" y="3429001"/>
            <a:ext cx="5516814" cy="3034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D044FA-888C-4547-97DD-6F2263F3E8AE}"/>
              </a:ext>
            </a:extLst>
          </p:cNvPr>
          <p:cNvSpPr txBox="1"/>
          <p:nvPr/>
        </p:nvSpPr>
        <p:spPr>
          <a:xfrm>
            <a:off x="6261672" y="1525752"/>
            <a:ext cx="5504930" cy="1390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 этому этапу переходят после того, как ребенок хорошо запомнил все звуки и буквы.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079F8F-D3BE-48F6-ADFB-A90B2FD7A624}"/>
              </a:ext>
            </a:extLst>
          </p:cNvPr>
          <p:cNvSpPr txBox="1"/>
          <p:nvPr/>
        </p:nvSpPr>
        <p:spPr>
          <a:xfrm>
            <a:off x="302305" y="4217288"/>
            <a:ext cx="5628021" cy="18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 dirty="0">
                <a:latin typeface="Times New Roman" panose="02020603050405020304" pitchFamily="18" charset="0"/>
              </a:rPr>
              <a:t>Освоив звуки и буквы, можно приступать к слиянию их в слоги. Для этого ребенок сначала «конструирует» слоги- выкладывает сундучки в теремки.</a:t>
            </a:r>
          </a:p>
        </p:txBody>
      </p:sp>
    </p:spTree>
    <p:extLst>
      <p:ext uri="{BB962C8B-B14F-4D97-AF65-F5344CB8AC3E}">
        <p14:creationId xmlns:p14="http://schemas.microsoft.com/office/powerpoint/2010/main" val="1401590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54F658C-E1CE-48D3-B850-DD75384AFB91}"/>
              </a:ext>
            </a:extLst>
          </p:cNvPr>
          <p:cNvSpPr txBox="1"/>
          <p:nvPr/>
        </p:nvSpPr>
        <p:spPr>
          <a:xfrm>
            <a:off x="428297" y="773909"/>
            <a:ext cx="11490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spc="-7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Когда ребенок научится слитно читать слоги, можно составлять и читать простые слова. Устройство теремков позволяет превратить этот процесс в серию увлекательнейших игр, семь из которых перечислены в инструкции к игре. Например, игра в «</a:t>
            </a:r>
            <a:r>
              <a:rPr lang="ru-RU" sz="2400" spc="-7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превращалки</a:t>
            </a:r>
            <a:r>
              <a:rPr lang="ru-RU" sz="2400" spc="-7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где ДОМ легко превратится в ДЫМ, а ЛЁД в МЁД.</a:t>
            </a:r>
            <a:endParaRPr lang="ru-RU" sz="2400" spc="-7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ребенок, человек, внутренний, мальч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DF130B1-3A1C-4DAE-B4D9-4CEE56C31A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66" y="2343569"/>
            <a:ext cx="7572294" cy="368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BAB99A2-56B2-4282-94A2-89F151C1724A}"/>
              </a:ext>
            </a:extLst>
          </p:cNvPr>
          <p:cNvSpPr txBox="1"/>
          <p:nvPr/>
        </p:nvSpPr>
        <p:spPr>
          <a:xfrm>
            <a:off x="428295" y="-49843"/>
            <a:ext cx="11335407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игры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Слоговое чтение. Чтение простых слов.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CF7D2C-50FC-4D48-BD66-18FDB80EFEE2}"/>
              </a:ext>
            </a:extLst>
          </p:cNvPr>
          <p:cNvSpPr txBox="1"/>
          <p:nvPr/>
        </p:nvSpPr>
        <p:spPr>
          <a:xfrm>
            <a:off x="428297" y="6211614"/>
            <a:ext cx="1133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Словом, творили, придумывали, пробовали и незаметно готовились к настоящему чтению. </a:t>
            </a:r>
            <a:endParaRPr lang="ru-RU" sz="2400" spc="-7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78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783189B-366F-4EB0-ADD4-45BAC961A832}"/>
              </a:ext>
            </a:extLst>
          </p:cNvPr>
          <p:cNvSpPr txBox="1"/>
          <p:nvPr/>
        </p:nvSpPr>
        <p:spPr>
          <a:xfrm>
            <a:off x="492958" y="140035"/>
            <a:ext cx="11206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«Теремками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12D4D6-D16B-45B1-9E54-EBB021E5E229}"/>
              </a:ext>
            </a:extLst>
          </p:cNvPr>
          <p:cNvSpPr txBox="1"/>
          <p:nvPr/>
        </p:nvSpPr>
        <p:spPr>
          <a:xfrm>
            <a:off x="492958" y="580534"/>
            <a:ext cx="112060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Паровоз».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Слияние гласных и согласных звуков. Чтение слогов. Составление слов из 3 звуков.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Выбираем «паровоз», например белый Теремок. Вкладываем в него синий сундучок, произносим слог БА-. Приставляем к паровозу «вагончик» – желтый Теремок и читаем получившееся слово БАК. Поворачиваем сундучок и читаем новые слова: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 – БОК – БУК – БЫК    БОР – БУР    ТАЗ – ТУЗ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можно усложнить, если менять и сундучки и теремки: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ЛАЗ – ЛАК – ЛУК – ЛУГ – ЛУБ – ЛОБ – ЛОВ – ЛЕВ – ЛЕС – ЛИС – ЛИК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DF9F84-1977-4CC5-8288-A5F1C610A8EB}"/>
              </a:ext>
            </a:extLst>
          </p:cNvPr>
          <p:cNvSpPr txBox="1"/>
          <p:nvPr/>
        </p:nvSpPr>
        <p:spPr>
          <a:xfrm>
            <a:off x="492958" y="3442856"/>
            <a:ext cx="112060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«Перевертыши».</a:t>
            </a:r>
          </a:p>
          <a:p>
            <a:r>
              <a:rPr lang="ru-RU" sz="2200" i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Слияние гласных и согласных звуков. Чтение слогов. Составление трех-четырех буквенных слов.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Находим лиловый и голубой Теремки, вкладываем в лиловый Теремок синий сундучок и читаем МАГ. Произносим считалку: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Теремок крутись, вертись,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Новый слог покажись!»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Продолжаем составлять слова: МАК – РАК – РЫК – РОГ – РОТ  ЛЕД – МЕД   ЛИК – ЛЮК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МА-МА – РА-МА – РА-НА – ЛА-МА – ДЫ-НЯ – ДЫ-РА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*БИНТ – ВИНТ – БАНТ – БОЛТ – БОРТ – ФОРТ</a:t>
            </a:r>
          </a:p>
        </p:txBody>
      </p:sp>
    </p:spTree>
    <p:extLst>
      <p:ext uri="{BB962C8B-B14F-4D97-AF65-F5344CB8AC3E}">
        <p14:creationId xmlns:p14="http://schemas.microsoft.com/office/powerpoint/2010/main" val="419477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B5A2C2-4B2A-4D72-A54A-F98D3B6B9652}"/>
              </a:ext>
            </a:extLst>
          </p:cNvPr>
          <p:cNvSpPr txBox="1"/>
          <p:nvPr/>
        </p:nvSpPr>
        <p:spPr>
          <a:xfrm>
            <a:off x="861392" y="540596"/>
            <a:ext cx="496956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Заменялки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слов. Составление трех-четырех буквенных слов.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слово из двух слогов ЛУ-ША. Заменяем лиловый теремок на желтый, читаем новое слово СУ-ША.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28A7E44-8060-4654-87B7-7C8B6A42EB77}"/>
              </a:ext>
            </a:extLst>
          </p:cNvPr>
          <p:cNvSpPr txBox="1"/>
          <p:nvPr/>
        </p:nvSpPr>
        <p:spPr>
          <a:xfrm>
            <a:off x="6644824" y="540596"/>
            <a:ext cx="50888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Переставлялки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простых слов.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слово из двух слогов ЛИ-ПА. Переставляем лиловый и белый Теремки, затем, не переворачивая, меняем местами синий и зеленый сундучки. Читаем новое слово: ПИ-ЛА.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ЛИ-СА – СИ-ЛА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РУ-КА – КУ-РА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ДО-МА – МО-ДА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КА-БАН – БАН-КА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СОС-НА – НА-СОС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ЛАС-КА – СКА-ЛА</a:t>
            </a:r>
          </a:p>
        </p:txBody>
      </p:sp>
      <p:pic>
        <p:nvPicPr>
          <p:cNvPr id="5" name="Рисунок 4" descr="Изображение выглядит как текст, рама картины&#10;&#10;Автоматически созданное описание">
            <a:extLst>
              <a:ext uri="{FF2B5EF4-FFF2-40B4-BE49-F238E27FC236}">
                <a16:creationId xmlns:a16="http://schemas.microsoft.com/office/drawing/2014/main" xmlns="" id="{06756F33-8307-4BF6-926A-025DB4C61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3429000"/>
            <a:ext cx="52387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14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человек, внутренний, сидит, семья&#10;&#10;Автоматически созданное описание">
            <a:extLst>
              <a:ext uri="{FF2B5EF4-FFF2-40B4-BE49-F238E27FC236}">
                <a16:creationId xmlns:a16="http://schemas.microsoft.com/office/drawing/2014/main" xmlns="" id="{2BE4430A-6D69-43D9-9B71-558A7E3953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" r="8684"/>
          <a:stretch/>
        </p:blipFill>
        <p:spPr>
          <a:xfrm>
            <a:off x="417785" y="1507238"/>
            <a:ext cx="7438869" cy="424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0B6420-85AC-4BE6-89DB-1388EE981F18}"/>
              </a:ext>
            </a:extLst>
          </p:cNvPr>
          <p:cNvSpPr txBox="1"/>
          <p:nvPr/>
        </p:nvSpPr>
        <p:spPr>
          <a:xfrm>
            <a:off x="312683" y="264046"/>
            <a:ext cx="1156663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Загадалки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Словесная игра. Последовательное составление слов с заменой одного слога.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B0671D-BC0F-474A-B996-5FC294013E4B}"/>
              </a:ext>
            </a:extLst>
          </p:cNvPr>
          <p:cNvSpPr txBox="1"/>
          <p:nvPr/>
        </p:nvSpPr>
        <p:spPr>
          <a:xfrm>
            <a:off x="7930055" y="1333817"/>
            <a:ext cx="39492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разгадывает загадку и составляет слово из кубиков. Следующая загадка  –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заменяется один из Теремков.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молоко… кто?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(КО-РО-ВА)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Сверкает алмазом… что?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(КО-РО-НА)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Скрипят во дворе… что?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(ВО-РО-ТА)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Кричит кар-кар-кар… кто?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(ВО-РО-НА)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нас окружает?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(ПРИ-РО-ДА)</a:t>
            </a:r>
          </a:p>
        </p:txBody>
      </p:sp>
    </p:spTree>
    <p:extLst>
      <p:ext uri="{BB962C8B-B14F-4D97-AF65-F5344CB8AC3E}">
        <p14:creationId xmlns:p14="http://schemas.microsoft.com/office/powerpoint/2010/main" val="4802088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1213</TotalTime>
  <Words>789</Words>
  <Application>Microsoft Office PowerPoint</Application>
  <PresentationFormat>Произвольный</PresentationFormat>
  <Paragraphs>77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Матюк</dc:creator>
  <cp:lastModifiedBy>Asus</cp:lastModifiedBy>
  <cp:revision>43</cp:revision>
  <dcterms:created xsi:type="dcterms:W3CDTF">2021-04-24T16:29:15Z</dcterms:created>
  <dcterms:modified xsi:type="dcterms:W3CDTF">2021-04-29T17:32:27Z</dcterms:modified>
</cp:coreProperties>
</file>