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112FF-B5B6-4B7E-9EA0-90103626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AE7546-2048-4EE0-9877-57D6F5EB1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862F02-B784-440A-AE16-C08D2A9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9DA2DD-9D0A-4722-91F2-65835818EB2B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2233A7-A959-4FA1-A335-B282B88E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BAA9D5-25F9-4DCF-9920-55B862D3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C26D7-0E2E-42B1-B878-382C55B2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9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76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7y2n/z29azRyT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BE2102-548F-4D5D-AD61-796F32FEEE89}"/>
              </a:ext>
            </a:extLst>
          </p:cNvPr>
          <p:cNvSpPr txBox="1"/>
          <p:nvPr/>
        </p:nvSpPr>
        <p:spPr>
          <a:xfrm>
            <a:off x="1056290" y="326963"/>
            <a:ext cx="10234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№20 имени В.Ф. Грушина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города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Новокуйбышевска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Новокуйбышевска Самарской области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«Детский сад «Василек»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BD948C-0CAF-4CA2-97A7-3CFD709B6FB5}"/>
              </a:ext>
            </a:extLst>
          </p:cNvPr>
          <p:cNvSpPr txBox="1"/>
          <p:nvPr/>
        </p:nvSpPr>
        <p:spPr>
          <a:xfrm>
            <a:off x="2240760" y="2676074"/>
            <a:ext cx="921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сказку «Теремок»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8F0E51-723F-42AA-B134-AC64806F9B27}"/>
              </a:ext>
            </a:extLst>
          </p:cNvPr>
          <p:cNvSpPr txBox="1"/>
          <p:nvPr/>
        </p:nvSpPr>
        <p:spPr>
          <a:xfrm>
            <a:off x="8115585" y="4265791"/>
            <a:ext cx="3776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Машкова Тамара Михайловна,                                                                         воспитатель высшей  квалификационной категории                                                                                      СП «Детский сад «Василек» ГБОУ ООШ №20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9B144E-1111-483E-99EA-10486236F998}"/>
              </a:ext>
            </a:extLst>
          </p:cNvPr>
          <p:cNvSpPr txBox="1"/>
          <p:nvPr/>
        </p:nvSpPr>
        <p:spPr>
          <a:xfrm>
            <a:off x="4217158" y="6168788"/>
            <a:ext cx="417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86910" y="3322406"/>
            <a:ext cx="9603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b="1">
                <a:latin typeface="Times New Roman"/>
                <a:ea typeface="Calibri"/>
              </a:rPr>
              <a:t>по формированию элементарных математических представлений </a:t>
            </a:r>
            <a:r>
              <a:rPr lang="ru-RU" b="1" smtClean="0">
                <a:latin typeface="Times New Roman"/>
                <a:ea typeface="Calibri"/>
              </a:rPr>
              <a:t>                                      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старшей группе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с использованием двухцветного квадрата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утренний, кукл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5ACB05C-09C8-42C7-A566-2F2CF073D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3129" y="3356663"/>
            <a:ext cx="6069077" cy="2949613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D2A34AD-A3E1-4B07-87D1-0CA7600F3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/>
          <a:stretch/>
        </p:blipFill>
        <p:spPr>
          <a:xfrm rot="10800000">
            <a:off x="386687" y="853856"/>
            <a:ext cx="5404514" cy="3273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E2F393-8EDF-455C-AB26-C926578342B9}"/>
              </a:ext>
            </a:extLst>
          </p:cNvPr>
          <p:cNvSpPr txBox="1"/>
          <p:nvPr/>
        </p:nvSpPr>
        <p:spPr>
          <a:xfrm>
            <a:off x="6096000" y="901082"/>
            <a:ext cx="5709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продолжает сказку: А по лесу уж Медведь идет (достает игрушку медведя), вдруг увидел теремок, как заревет: вы пустите меня в теремок!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спрашивает у детей, влезет ли медведь в теремок?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2F86D6-3019-4C7C-AAB2-BB8F54100BE2}"/>
              </a:ext>
            </a:extLst>
          </p:cNvPr>
          <p:cNvSpPr txBox="1"/>
          <p:nvPr/>
        </p:nvSpPr>
        <p:spPr>
          <a:xfrm>
            <a:off x="386686" y="4272455"/>
            <a:ext cx="5404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ставит проблемный вопрос перед детьми: что делать, как зверям жить дальше без теремка?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построить большой теремок. Хвалит детей за то, что всем зверям теперь есть место в теремке.</a:t>
            </a:r>
          </a:p>
        </p:txBody>
      </p:sp>
    </p:spTree>
    <p:extLst>
      <p:ext uri="{BB962C8B-B14F-4D97-AF65-F5344CB8AC3E}">
        <p14:creationId xmlns:p14="http://schemas.microsoft.com/office/powerpoint/2010/main" val="32008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DDCA9C-F6EC-4609-893C-B30EE8784F99}"/>
              </a:ext>
            </a:extLst>
          </p:cNvPr>
          <p:cNvSpPr txBox="1"/>
          <p:nvPr/>
        </p:nvSpPr>
        <p:spPr>
          <a:xfrm>
            <a:off x="1378424" y="655093"/>
            <a:ext cx="101948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Коллеги, пройдите по ссылке и Вы увидите «Путешествие в сказку «Теремок».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6536" y="1067804"/>
            <a:ext cx="6503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cloud.mail.ru/public/7y2n/z29azRyTr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иферная плитка, конвер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A61AE25-9030-4636-9880-EFCFC43D7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2" y="198782"/>
            <a:ext cx="5639629" cy="4359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F33928-145B-4B30-9622-20D5A606807F}"/>
              </a:ext>
            </a:extLst>
          </p:cNvPr>
          <p:cNvSpPr txBox="1"/>
          <p:nvPr/>
        </p:nvSpPr>
        <p:spPr>
          <a:xfrm>
            <a:off x="6599583" y="795130"/>
            <a:ext cx="504907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«Квадрат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игра-головоломка на трансформацию фигур. Выглядит он довольно просто: на квадратной основе из ткани наклеены квадраты, с одной стороны красные, с другой – зеленые.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развивает: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Логическое мышление;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Пространственное воображение;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Конструктивные умения;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Счетные навыки;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Мелкую моторику руки.</a:t>
            </a:r>
          </a:p>
        </p:txBody>
      </p:sp>
    </p:spTree>
    <p:extLst>
      <p:ext uri="{BB962C8B-B14F-4D97-AF65-F5344CB8AC3E}">
        <p14:creationId xmlns:p14="http://schemas.microsoft.com/office/powerpoint/2010/main" val="13081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BC38B65-F42B-456E-9874-487A276CC5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r="8111"/>
          <a:stretch/>
        </p:blipFill>
        <p:spPr>
          <a:xfrm rot="10800000">
            <a:off x="323985" y="1561700"/>
            <a:ext cx="5367130" cy="2876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Изображение выглядит как внутренний, кук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207583B-090A-4FB8-A47B-6472985F2C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/>
          <a:stretch/>
        </p:blipFill>
        <p:spPr>
          <a:xfrm rot="10800000">
            <a:off x="5970188" y="3153104"/>
            <a:ext cx="5897828" cy="3130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7F5B06-989A-49C5-9F1C-C91F373AFECA}"/>
              </a:ext>
            </a:extLst>
          </p:cNvPr>
          <p:cNvSpPr txBox="1"/>
          <p:nvPr/>
        </p:nvSpPr>
        <p:spPr>
          <a:xfrm>
            <a:off x="6128437" y="1561700"/>
            <a:ext cx="6063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величество Волшебный двухцветный квадрат.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9250EF-D407-4EE9-AB00-41ED53AE9044}"/>
              </a:ext>
            </a:extLst>
          </p:cNvPr>
          <p:cNvSpPr txBox="1"/>
          <p:nvPr/>
        </p:nvSpPr>
        <p:spPr>
          <a:xfrm>
            <a:off x="1078172" y="4838131"/>
            <a:ext cx="461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приглашает детей в игровое сказочное путешествие.</a:t>
            </a:r>
          </a:p>
        </p:txBody>
      </p:sp>
    </p:spTree>
    <p:extLst>
      <p:ext uri="{BB962C8B-B14F-4D97-AF65-F5344CB8AC3E}">
        <p14:creationId xmlns:p14="http://schemas.microsoft.com/office/powerpoint/2010/main" val="2336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ук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47E0635-A896-4FC9-B2F7-F4CF14973A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/>
          <a:stretch/>
        </p:blipFill>
        <p:spPr>
          <a:xfrm rot="10800000">
            <a:off x="236731" y="319317"/>
            <a:ext cx="5927337" cy="3109683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пол, набитый, кук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E1AAEDC-2CC5-4224-9800-5EFC1B0FA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r="11911"/>
          <a:stretch/>
        </p:blipFill>
        <p:spPr>
          <a:xfrm rot="10800000">
            <a:off x="6474334" y="3429000"/>
            <a:ext cx="5480935" cy="3109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12C656-F4AB-46D5-BBF2-9ADFAA9EEDA1}"/>
              </a:ext>
            </a:extLst>
          </p:cNvPr>
          <p:cNvSpPr txBox="1"/>
          <p:nvPr/>
        </p:nvSpPr>
        <p:spPr>
          <a:xfrm>
            <a:off x="614148" y="4857061"/>
            <a:ext cx="517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теремок.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12C656-F4AB-46D5-BBF2-9ADFAA9EEDA1}"/>
              </a:ext>
            </a:extLst>
          </p:cNvPr>
          <p:cNvSpPr txBox="1"/>
          <p:nvPr/>
        </p:nvSpPr>
        <p:spPr>
          <a:xfrm>
            <a:off x="6628550" y="823447"/>
            <a:ext cx="51725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поиграть в сказку «Теремок» и превратить большой квадрат в дом-теремок. (положить зеленой стороной к себе и согнуть 2 верхних угла, чтобы получился зеленый дом с красной крышей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обака, внутренний, набитый, пь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0386C0-6510-466D-B4C2-55B7289EC4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r="7356"/>
          <a:stretch/>
        </p:blipFill>
        <p:spPr>
          <a:xfrm rot="10800000">
            <a:off x="450377" y="814673"/>
            <a:ext cx="5172503" cy="314922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малыш, наби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76D5E92-538A-4EC2-9072-18EFDC573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r="4286"/>
          <a:stretch/>
        </p:blipFill>
        <p:spPr>
          <a:xfrm rot="10800000">
            <a:off x="6160630" y="2882654"/>
            <a:ext cx="5580993" cy="3120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E6C7F9-C070-4658-8E55-7EF5D97ED637}"/>
              </a:ext>
            </a:extLst>
          </p:cNvPr>
          <p:cNvSpPr txBox="1"/>
          <p:nvPr/>
        </p:nvSpPr>
        <p:spPr>
          <a:xfrm>
            <a:off x="6549668" y="1564316"/>
            <a:ext cx="517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дает одному из детей игрушку-мышку и предлагает сыграть роль Мышки.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349AC6-E39C-44AB-8B44-8DC769DDC1FC}"/>
              </a:ext>
            </a:extLst>
          </p:cNvPr>
          <p:cNvSpPr txBox="1"/>
          <p:nvPr/>
        </p:nvSpPr>
        <p:spPr>
          <a:xfrm>
            <a:off x="450377" y="4316651"/>
            <a:ext cx="5322627" cy="131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остальным детям из квадрата сложить мышку (повернуть квадрат красной стороной к себе, сложить пополам и загнуть верхний уголок)</a:t>
            </a:r>
          </a:p>
        </p:txBody>
      </p:sp>
    </p:spTree>
    <p:extLst>
      <p:ext uri="{BB962C8B-B14F-4D97-AF65-F5344CB8AC3E}">
        <p14:creationId xmlns:p14="http://schemas.microsoft.com/office/powerpoint/2010/main" val="24054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36EA032-036B-4196-8AA9-D88E003BA9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8387"/>
          <a:stretch/>
        </p:blipFill>
        <p:spPr>
          <a:xfrm rot="10800000">
            <a:off x="495869" y="1357950"/>
            <a:ext cx="5416200" cy="3221783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B669215-D3AD-4913-A022-A9B251D018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8149"/>
          <a:stretch/>
        </p:blipFill>
        <p:spPr>
          <a:xfrm rot="10800000">
            <a:off x="6380904" y="2701296"/>
            <a:ext cx="5444303" cy="3084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FFC5F3-923F-47B0-8AC5-A1042920DF56}"/>
              </a:ext>
            </a:extLst>
          </p:cNvPr>
          <p:cNvSpPr txBox="1"/>
          <p:nvPr/>
        </p:nvSpPr>
        <p:spPr>
          <a:xfrm>
            <a:off x="6380904" y="1072055"/>
            <a:ext cx="5444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достает игрушку-лягушку, имитируя, как она скачет по полянке, а в лапках держит конфету, хочет гостить Зайчика.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894AFC-BF18-451F-89EF-76DF547DCF42}"/>
              </a:ext>
            </a:extLst>
          </p:cNvPr>
          <p:cNvSpPr txBox="1"/>
          <p:nvPr/>
        </p:nvSpPr>
        <p:spPr>
          <a:xfrm>
            <a:off x="518615" y="4626591"/>
            <a:ext cx="5577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детям помочь Лягушке отыскать конфету для Зайчика (сделать ее из квадрата).</a:t>
            </a:r>
          </a:p>
        </p:txBody>
      </p:sp>
    </p:spTree>
    <p:extLst>
      <p:ext uri="{BB962C8B-B14F-4D97-AF65-F5344CB8AC3E}">
        <p14:creationId xmlns:p14="http://schemas.microsoft.com/office/powerpoint/2010/main" val="18025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A8F503-8EB0-438A-BBD7-1A4A2A9FF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/>
          <a:stretch/>
        </p:blipFill>
        <p:spPr>
          <a:xfrm rot="10800000">
            <a:off x="154674" y="772247"/>
            <a:ext cx="5934822" cy="3184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756D8-56AB-435C-A135-69939082275F}"/>
              </a:ext>
            </a:extLst>
          </p:cNvPr>
          <p:cNvSpPr txBox="1"/>
          <p:nvPr/>
        </p:nvSpPr>
        <p:spPr>
          <a:xfrm>
            <a:off x="6563402" y="790600"/>
            <a:ext cx="5414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продолжает сказку: и тут на опушку выскочил Зайчик-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побегайчик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(показывает игрушку зайчика, направляет его в сторону теремка. Просит детей прислушаться, что-то журчит?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DEDBCE-9C6A-450E-82A2-D1E84BE97C23}"/>
              </a:ext>
            </a:extLst>
          </p:cNvPr>
          <p:cNvSpPr txBox="1"/>
          <p:nvPr/>
        </p:nvSpPr>
        <p:spPr>
          <a:xfrm>
            <a:off x="154673" y="4192417"/>
            <a:ext cx="5386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Уточняет, - Зайчику перегородил дорогу к теремку ручеек. Как ему помочь?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соглашается с детьми и показывает, как сделать лодочку. (сложить квадрат, как конфету, потом сложить пополам и волшебный квадрат превращается в лодочку)</a:t>
            </a:r>
          </a:p>
        </p:txBody>
      </p:sp>
      <p:pic>
        <p:nvPicPr>
          <p:cNvPr id="3" name="Рисунок 2" descr="Изображение выглядит как внутренний, набитый, малыш&#10;&#10;Автоматически созданное описание">
            <a:extLst>
              <a:ext uri="{FF2B5EF4-FFF2-40B4-BE49-F238E27FC236}">
                <a16:creationId xmlns:a16="http://schemas.microsoft.com/office/drawing/2014/main" xmlns="" id="{E5C4B15C-6726-4B24-BF02-A26E40A7E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1966" y="3429584"/>
            <a:ext cx="6036219" cy="29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укл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125D8DF-3527-49B7-B55C-25FA24518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r="19162" b="5364"/>
          <a:stretch/>
        </p:blipFill>
        <p:spPr>
          <a:xfrm rot="10800000">
            <a:off x="369037" y="826083"/>
            <a:ext cx="5312981" cy="3498265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0B06E45-18F8-49CC-A95F-87D2871314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/>
          <a:stretch/>
        </p:blipFill>
        <p:spPr>
          <a:xfrm rot="10800000">
            <a:off x="6026968" y="2737049"/>
            <a:ext cx="5795996" cy="317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7E4DCF-0C81-4B92-85AF-494610AEE401}"/>
              </a:ext>
            </a:extLst>
          </p:cNvPr>
          <p:cNvSpPr txBox="1"/>
          <p:nvPr/>
        </p:nvSpPr>
        <p:spPr>
          <a:xfrm>
            <a:off x="6509984" y="946350"/>
            <a:ext cx="4885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«Ручеек»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FDF6CF-33B5-43D2-B833-28C53D07E4DC}"/>
              </a:ext>
            </a:extLst>
          </p:cNvPr>
          <p:cNvSpPr txBox="1"/>
          <p:nvPr/>
        </p:nvSpPr>
        <p:spPr>
          <a:xfrm>
            <a:off x="796118" y="4708478"/>
            <a:ext cx="488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Ручеек бежит по кругу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Ручеек журчит: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жур-жур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него не наступай,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ги-вай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, пьет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D9FF5D9-FD7A-40A3-9600-505A3C2F2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1721" y="681869"/>
            <a:ext cx="5898786" cy="2864244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кук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1823B50-F518-4728-BD55-41D971342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07398" y="3429000"/>
            <a:ext cx="6532882" cy="3175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D46C9D-176C-4AF3-A7C1-0FDEAB438676}"/>
              </a:ext>
            </a:extLst>
          </p:cNvPr>
          <p:cNvSpPr txBox="1"/>
          <p:nvPr/>
        </p:nvSpPr>
        <p:spPr>
          <a:xfrm>
            <a:off x="6511158" y="681869"/>
            <a:ext cx="5113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Тише–тише, не шумите, кто-то к нам идет сюда. Ну, конечно же, Лиса. Показывает игрушку лисы. Но пока она бежала, башмачок свой потеряла.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DFAD2E-9708-435F-B896-D3E53395726B}"/>
              </a:ext>
            </a:extLst>
          </p:cNvPr>
          <p:cNvSpPr txBox="1"/>
          <p:nvPr/>
        </p:nvSpPr>
        <p:spPr>
          <a:xfrm>
            <a:off x="315468" y="4744009"/>
            <a:ext cx="4904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помочь лисе 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для нее башмачок.</a:t>
            </a:r>
          </a:p>
        </p:txBody>
      </p:sp>
    </p:spTree>
    <p:extLst>
      <p:ext uri="{BB962C8B-B14F-4D97-AF65-F5344CB8AC3E}">
        <p14:creationId xmlns:p14="http://schemas.microsoft.com/office/powerpoint/2010/main" val="34759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486</Words>
  <Application>Microsoft Office PowerPoint</Application>
  <PresentationFormat>Произвольный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Матюк</dc:creator>
  <cp:lastModifiedBy>Asus</cp:lastModifiedBy>
  <cp:revision>35</cp:revision>
  <dcterms:created xsi:type="dcterms:W3CDTF">2021-04-26T16:41:03Z</dcterms:created>
  <dcterms:modified xsi:type="dcterms:W3CDTF">2021-04-29T18:54:36Z</dcterms:modified>
</cp:coreProperties>
</file>