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9"/>
  </p:notesMasterIdLst>
  <p:sldIdLst>
    <p:sldId id="302" r:id="rId2"/>
    <p:sldId id="334" r:id="rId3"/>
    <p:sldId id="336" r:id="rId4"/>
    <p:sldId id="335" r:id="rId5"/>
    <p:sldId id="337" r:id="rId6"/>
    <p:sldId id="338" r:id="rId7"/>
    <p:sldId id="258" r:id="rId8"/>
    <p:sldId id="321" r:id="rId9"/>
    <p:sldId id="306" r:id="rId10"/>
    <p:sldId id="339" r:id="rId11"/>
    <p:sldId id="262" r:id="rId12"/>
    <p:sldId id="291" r:id="rId13"/>
    <p:sldId id="342" r:id="rId14"/>
    <p:sldId id="284" r:id="rId15"/>
    <p:sldId id="330" r:id="rId16"/>
    <p:sldId id="343" r:id="rId17"/>
    <p:sldId id="34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AF281"/>
    <a:srgbClr val="2D7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747" autoAdjust="0"/>
  </p:normalViewPr>
  <p:slideViewPr>
    <p:cSldViewPr>
      <p:cViewPr>
        <p:scale>
          <a:sx n="70" d="100"/>
          <a:sy n="70" d="100"/>
        </p:scale>
        <p:origin x="446" y="-32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B82B7-949E-47B8-9724-03E86FA8038E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408BC-61CF-4F0F-9C53-AE54CBF66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3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408BC-61CF-4F0F-9C53-AE54CBF6699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5BC35B-3304-4DB3-9172-90D98A0A67DD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8" y="12762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ГБОУ ООШ №20                                                                                                        структурное подразделение «Детский сад «Василек»</a:t>
            </a:r>
          </a:p>
          <a:p>
            <a:pPr algn="ctr"/>
            <a:endParaRPr lang="ru-RU" sz="1600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Развивающие игры нового поколения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                                в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интеллектуальном развитии дошкольника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семинар в рамках  территориальной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Методической недели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Monotype Corsiva" pitchFamily="66" charset="0"/>
              </a:rPr>
              <a:t>Померанцева Е.Л., старший воспитатель</a:t>
            </a:r>
          </a:p>
          <a:p>
            <a:pPr algn="ctr"/>
            <a:endParaRPr lang="ru-RU" sz="1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г. Новокуйбышевск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май 2021 г.      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55" name="Picture 7" descr="C:\Users\ЕЛ\Desktop\mso-1-1344_200x200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827" y="2429741"/>
            <a:ext cx="1833526" cy="195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359" y="4146187"/>
            <a:ext cx="2736304" cy="248600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70" y="3140968"/>
            <a:ext cx="2879429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ЕЛ\Desktop\hello_html_3d847c14 - копия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20" y="4380670"/>
            <a:ext cx="1129161" cy="15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Monotype Corsiva" pitchFamily="66" charset="0"/>
              </a:rPr>
              <a:t>Геоконт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(дощечка с гвоздиками)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91880" y="1268760"/>
            <a:ext cx="5472608" cy="54006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Представляет собой фанерную дощечку жёлтого цвета, на  игровом поле закреплены пластмассовые гвоздики, на которые натягиваются разноцветные резинки, и получаются контуры геометрических фигур, предметных силуэтов.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Игры с «</a:t>
            </a:r>
            <a:r>
              <a:rPr lang="ru-RU" sz="2800" dirty="0" err="1" smtClean="0">
                <a:solidFill>
                  <a:srgbClr val="7030A0"/>
                </a:solidFill>
                <a:latin typeface="Monotype Corsiva" pitchFamily="66" charset="0"/>
              </a:rPr>
              <a:t>Геоконтом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» развивают у детей сенсомоторные способности (освоение цвета, формы, величины). Складывая схемы по образцу дети учатся ориентироваться в системе координат, искать сходства и различия между рисунками, нестандартно мыслить, развивать психологические процессы.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ЕЛ\Desktop\50929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9851"/>
            <a:ext cx="3240360" cy="32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70445"/>
            <a:ext cx="5688632" cy="5816977"/>
          </a:xfrm>
          <a:prstGeom prst="rect">
            <a:avLst/>
          </a:prstGeom>
        </p:spPr>
        <p:txBody>
          <a:bodyPr wrap="square" numCol="1" anchor="ctr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Квадрат </a:t>
            </a:r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Воскобовича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( Игровой квадрат)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или «Кленовый листок», «Косынка», «Вечное оригами» -это  32 жестких треугольника наклеены на гибкую основу с двух сторон. Квадрат легко трансформируется, позволяя конструировать  плоскостные и объемные фигуры. Дети осваивают    алгоритм конструирования  находят спрятанные в  "домике" геометрические                                         фигуры, придумывают                                           собственные предметные                                                  силуэты.</a:t>
            </a:r>
          </a:p>
        </p:txBody>
      </p:sp>
      <p:pic>
        <p:nvPicPr>
          <p:cNvPr id="3074" name="Picture 2" descr="C:\Users\ЕЛ\Desktop\dffce5fdd121753b73e813262acd1c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59" y="332656"/>
            <a:ext cx="2909541" cy="29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\Desktop\1026552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77" y="3650840"/>
            <a:ext cx="2766219" cy="27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79573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а к  о м и м с я   с   к в а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 о 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u="sng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«Обследование квадрата»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обведи пальчиком, пройди по сторонам квадратика, найди уголки, спустись по треугольникам сверху вниз, поднимись на вершину, положи квадрат разными по цвету сторонами, загни уголок и др.;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«Играем в прятки»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найди спрятанные квадраты меньшего размера, самые маленькие, обведи их  пальчиком;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«Сложи квадрат»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пополам разными способами. Какие фигуры ты узнаешь? Сложи квадрат, чтобы получился большой, маленький треугольник, прямоугольник, квадрат;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Путешествие в квадрате»</a:t>
            </a:r>
            <a:r>
              <a:rPr kumimoji="0" lang="ru-RU" sz="2800" b="0" i="0" u="sng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пройдись по дорогам-диагоналям, знакомство с центром, путешествие из центра в уголки по разным дорожкам.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7524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«Волшебная Восьмерка" </a:t>
            </a:r>
            <a:r>
              <a:rPr lang="ru-RU" b="1" dirty="0" err="1" smtClean="0">
                <a:solidFill>
                  <a:srgbClr val="FF0000"/>
                </a:solidFill>
                <a:latin typeface="Monotype Corsiva" pitchFamily="66" charset="0"/>
              </a:rPr>
              <a:t>Воскобовича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5040560" cy="568863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Это своеобразный конструктор, который позволит ребенку запомнить  цифры и цвета радуги, также поможет развить внимание, память,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логическое мышление, координацию глаз-рука и мелкую моторику.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Представляет собою основу, изготовленную из дощечки. На дощечку с  помощью резинок крепятся разноцветные детали цифр. </a:t>
            </a:r>
          </a:p>
          <a:p>
            <a:pPr algn="ctr">
              <a:buNone/>
            </a:pP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Игpa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paзвивaeт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:</a:t>
            </a:r>
          </a:p>
          <a:p>
            <a:pPr algn="ctr">
              <a:buFontTx/>
              <a:buChar char="-"/>
            </a:pP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yмeниe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copтиpoвaть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плacтинĸи пo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цвeтy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ĸoличecтвy 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и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пpocтpaн-cтвeннoмy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pacпoлoжeнию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пoлocoĸ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; 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-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yмeниe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cocтaвлять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цифpы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oт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0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дo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9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пo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oбpaзцy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и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пaмяти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;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-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oбъeм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и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ĸoнцeнтpaцию внимaния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пaмять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yмeниe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aнaлизиpoвaть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cpaвнивaть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;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-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вooбpaжeниe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твopчecĸиe cпocoбнocти</a:t>
            </a: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;</a:t>
            </a:r>
          </a:p>
          <a:p>
            <a:pPr algn="ctr">
              <a:buNone/>
            </a:pPr>
            <a:r>
              <a:rPr lang="ru-RU" sz="2900" dirty="0" smtClean="0">
                <a:solidFill>
                  <a:srgbClr val="7030A0"/>
                </a:solidFill>
                <a:latin typeface="Monotype Corsiva" pitchFamily="66" charset="0"/>
              </a:rPr>
              <a:t>- </a:t>
            </a:r>
            <a:r>
              <a:rPr lang="ru-RU" sz="2900" dirty="0" err="1" smtClean="0">
                <a:solidFill>
                  <a:srgbClr val="7030A0"/>
                </a:solidFill>
                <a:latin typeface="Monotype Corsiva" pitchFamily="66" charset="0"/>
              </a:rPr>
              <a:t>мeлĸyю мoтopиĸy pyĸ.</a:t>
            </a:r>
            <a:endParaRPr lang="ru-RU" sz="29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ЕЛ\Desktop\восьмер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2624" r="10332" b="3949"/>
          <a:stretch/>
        </p:blipFill>
        <p:spPr bwMode="auto">
          <a:xfrm>
            <a:off x="5220072" y="1124744"/>
            <a:ext cx="3807503" cy="50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Знакомство со схемами 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836712"/>
            <a:ext cx="403244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852278"/>
            <a:ext cx="4283968" cy="365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15266" y="508518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ажно детям объяснить правильный алгоритм складывания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двух базовых форм: треугольник и прямоугольник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далее «ежик» и «мышка», на основе которых получаются другие фигуры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err="1" smtClean="0">
                <a:solidFill>
                  <a:srgbClr val="C00000"/>
                </a:solidFill>
                <a:latin typeface="Monotype Corsiva" pitchFamily="66" charset="0"/>
                <a:ea typeface="NSimSun" pitchFamily="49" charset="-122"/>
              </a:rPr>
              <a:t>Игровизор</a:t>
            </a:r>
            <a:r>
              <a:rPr lang="ru-RU" sz="4400" b="1" dirty="0" smtClean="0">
                <a:latin typeface="Monotype Corsiva" pitchFamily="66" charset="0"/>
                <a:ea typeface="NSimSun" pitchFamily="49" charset="-122"/>
              </a:rPr>
              <a:t> </a:t>
            </a:r>
            <a:r>
              <a:rPr lang="ru-RU" b="1" dirty="0" smtClean="0">
                <a:latin typeface="Monotype Corsiva" pitchFamily="66" charset="0"/>
                <a:ea typeface="NSimSun" pitchFamily="49" charset="-122"/>
              </a:rPr>
              <a:t/>
            </a:r>
            <a:br>
              <a:rPr lang="ru-RU" b="1" dirty="0" smtClean="0">
                <a:latin typeface="Monotype Corsiva" pitchFamily="66" charset="0"/>
                <a:ea typeface="NSimSun" pitchFamily="49" charset="-122"/>
              </a:rPr>
            </a:br>
            <a:r>
              <a:rPr lang="ru-RU" sz="3600" b="1" dirty="0" smtClean="0">
                <a:latin typeface="Monotype Corsiva" pitchFamily="66" charset="0"/>
                <a:ea typeface="NSimSun" pitchFamily="49" charset="-122"/>
              </a:rPr>
              <a:t>графический (интеллектуальный) тренажер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63888" y="980728"/>
            <a:ext cx="5400600" cy="61206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Заламинированное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игровое поле формата А-4 в виде расчерченных на всей плоскости листа клеточек.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По центру поля проведено две оси (вертикальная и горизонтальная). Для лучшего ориентирования на плоскости листа на его верхних и нижних углах  расположены животные: левый верхний угол - лев, левый нижний угол - лань, правый верхний угол - павлин, правый нижний угол – пони. Помимо игрового поля, в состав тренажера входит маркер на водной основе. Таким маркером можно писать на пленке, а затем стирать написанное тряпкой или салфеткой и вновь рисовать.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ЕЛ\Desktop\игровизор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8630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820472" cy="6761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Цели занятий с игровыми материалами </a:t>
            </a:r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В.В.Воскобовича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: </a:t>
            </a:r>
            <a:endParaRPr lang="ru-RU" sz="3200" dirty="0" smtClean="0">
              <a:latin typeface="Monotype Corsiva" pitchFamily="66" charset="0"/>
            </a:endParaRP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•    Развитие у ребенка познавательного интереса и исследовательской деятельности.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•   Развитие наблюдательности , воображения, памяти, внимания, мышления и творчества.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•    Гармоничное развитие у детей эмоционально-образного и логического начала.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•  Формирование базисных представлений об окружающем мире, математических понятий, звукобуквенных явлениях.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•    Развитие мелкой моторики.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\Desktop\image_2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24" y="0"/>
            <a:ext cx="9186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 КАБИНЕТ\КУРСЫ\2016-2017\Семинар Воскобовича 2016\Воскобович ВВ хр семинар фото 10.11.ноября 2016\Фото5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5" y="197215"/>
            <a:ext cx="3138083" cy="418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ЕТОД КАБИНЕТ\КУРСЫ\2016-2017\Семинар Воскобовича 2016\Воскобович ВВ хр семинар фото 10.11.ноября 2016\Фото52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" r="11270" b="12135"/>
          <a:stretch/>
        </p:blipFill>
        <p:spPr bwMode="auto">
          <a:xfrm>
            <a:off x="3779912" y="213437"/>
            <a:ext cx="5191257" cy="6474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ЕТОД КАБИНЕТ\КУРСЫ\2016-2017\Семинар Воскобовича 2016\Померанц Машк серт Воскобович 11.11.2016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5882" r="1343"/>
          <a:stretch/>
        </p:blipFill>
        <p:spPr bwMode="auto">
          <a:xfrm>
            <a:off x="211784" y="4113864"/>
            <a:ext cx="3292864" cy="230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ЕТОД КАБИНЕТ\КУРСЫ\2016-2017\Семинар Воскобовича 2016\Шил Матюк серт Воскобович 11.11.2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09" y="4113864"/>
            <a:ext cx="3240360" cy="2269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5266" y="6210160"/>
            <a:ext cx="914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Ноябрь 2016 г.   Первое знакомство педагогов детского сада «</a:t>
            </a:r>
            <a:r>
              <a:rPr lang="ru-RU" b="1" dirty="0"/>
              <a:t>В</a:t>
            </a:r>
            <a:r>
              <a:rPr lang="ru-RU" b="1" dirty="0" smtClean="0"/>
              <a:t>асилек»                      с </a:t>
            </a:r>
            <a:r>
              <a:rPr lang="ru-RU" b="1" dirty="0"/>
              <a:t>игровой технологией </a:t>
            </a:r>
            <a:r>
              <a:rPr lang="ru-RU" b="1" dirty="0" err="1" smtClean="0"/>
              <a:t>В.В.Воскобовича</a:t>
            </a:r>
            <a:r>
              <a:rPr lang="ru-RU" b="1" dirty="0" smtClean="0"/>
              <a:t>.   Ведет </a:t>
            </a:r>
            <a:r>
              <a:rPr lang="ru-RU" b="1" dirty="0" err="1" smtClean="0"/>
              <a:t>тьютор</a:t>
            </a:r>
            <a:r>
              <a:rPr lang="ru-RU" b="1" dirty="0" smtClean="0"/>
              <a:t> Анна </a:t>
            </a:r>
            <a:r>
              <a:rPr lang="ru-RU" b="1" dirty="0" err="1" smtClean="0"/>
              <a:t>Бердина</a:t>
            </a:r>
            <a:r>
              <a:rPr lang="ru-RU" b="1" dirty="0" smtClean="0"/>
              <a:t>, </a:t>
            </a:r>
            <a:r>
              <a:rPr lang="ru-RU" b="1" dirty="0" err="1" smtClean="0"/>
              <a:t>г.Самара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94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ЕТОД КАБИНЕТ\КУРСЫ\2018-2019\0 Сертиф Удост КПК 2018-19\Мат Воск Удост 15.03.19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184576" cy="365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ЕТОД КАБИНЕТ\КУРСЫ\2018-2019\0 Сертиф Удост КПК 2018-19\Матюк Серт Воскоб 15.03.19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3663950" cy="514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ЕТОД КАБИНЕТ\КУРСЫ\2018-2019\0 Сертиф Удост КПК 2018-19\Шиляева ЕВ уд серт 22.0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2690316" cy="390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ЕТОД КАБИНЕТ\КУРСЫ\2018-2019\0 Сертиф Удост КПК 2018-19\Шиляева ЕВ уд серт 22.03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8" y="2959391"/>
            <a:ext cx="4543624" cy="3287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243290"/>
            <a:ext cx="9144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2019 г.  заинтересованные </a:t>
            </a:r>
            <a:r>
              <a:rPr lang="ru-RU" b="1" dirty="0"/>
              <a:t>педагоги детского сада «Василек» прошли обучение на </a:t>
            </a:r>
            <a:r>
              <a:rPr lang="ru-RU" b="1" dirty="0" smtClean="0"/>
              <a:t>курсах В.В. </a:t>
            </a:r>
            <a:r>
              <a:rPr lang="ru-RU" b="1" dirty="0" err="1" smtClean="0"/>
              <a:t>Воскобовича</a:t>
            </a:r>
            <a:r>
              <a:rPr lang="ru-RU" b="1" dirty="0" smtClean="0"/>
              <a:t>  по продвинутому уровню.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57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ЕТОД КАБИНЕТ\КУРСЫ\2018-2019\18 Педагоги России 20.05.19\20190520_090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20" y="202801"/>
            <a:ext cx="4262454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ЕТОД КАБИНЕТ\КУРСЫ\2018-2019\18 Педагоги России 20.05.19\изображение_viber_2019-05-20_09-47-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5"/>
          <a:stretch/>
        </p:blipFill>
        <p:spPr bwMode="auto">
          <a:xfrm>
            <a:off x="179512" y="2852933"/>
            <a:ext cx="3960440" cy="3765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ЕТОД КАБИНЕТ\КУРСЫ\2018-2019\18 Педагоги России 20.05.19\20190520_1443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7" y="179740"/>
            <a:ext cx="3960440" cy="250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ЕТОД КАБИНЕТ\КУРСЫ\2018-2019\18 Педагоги России 20.05.19\Абдулина диплом Педагоги России 20.05.19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67" y="4458863"/>
            <a:ext cx="1530869" cy="216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МЕТОД КАБИНЕТ\КУРСЫ\2018-2019\18 Педагоги России 20.05.19\Матюк диплом Педагоги России 2019 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38836"/>
            <a:ext cx="1569282" cy="218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МЕТОД КАБИНЕТ\КУРСЫ\2018-2019\18 Педагоги России 20.05.19\Померанцева диплом 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36" y="4097829"/>
            <a:ext cx="1528909" cy="216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2735982"/>
            <a:ext cx="18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Май 2019 г.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257835"/>
            <a:ext cx="914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2019 г. Знакомство педагогов детского сада «Василек» </a:t>
            </a:r>
            <a:r>
              <a:rPr lang="ru-RU" b="1" dirty="0"/>
              <a:t>с </a:t>
            </a:r>
            <a:r>
              <a:rPr lang="ru-RU" b="1" dirty="0" err="1" smtClean="0"/>
              <a:t>В.В.Воскобовичем</a:t>
            </a:r>
            <a:r>
              <a:rPr lang="ru-RU" b="1" dirty="0" smtClean="0"/>
              <a:t>                      на Всероссийском </a:t>
            </a:r>
            <a:r>
              <a:rPr lang="ru-RU" b="1" dirty="0"/>
              <a:t>форуме «Педагоги России», </a:t>
            </a:r>
            <a:r>
              <a:rPr lang="ru-RU" b="1" dirty="0" smtClean="0"/>
              <a:t>г. Самара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227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ЕЛ\Desktop\Сертификаты Воскобовича 02.04.21\фото семинара Воскобовича 02.04.21\20210402_130706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7" y="3248190"/>
            <a:ext cx="4494161" cy="337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ЕЛ\Desktop\Сертификаты Воскобовича 02.04.21\фото семинара Воскобовича 02.04.21\20210402_145525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8" y="286958"/>
            <a:ext cx="2086502" cy="2782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3122" y="570"/>
            <a:ext cx="47691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02 апреля 2021 г.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b="1" dirty="0" smtClean="0"/>
              <a:t>26 педагогов детского сада «</a:t>
            </a:r>
            <a:r>
              <a:rPr lang="ru-RU" b="1" dirty="0"/>
              <a:t>В</a:t>
            </a:r>
            <a:r>
              <a:rPr lang="ru-RU" b="1" dirty="0" smtClean="0"/>
              <a:t>асилек»</a:t>
            </a:r>
          </a:p>
          <a:p>
            <a:pPr algn="ctr"/>
            <a:r>
              <a:rPr lang="ru-RU" b="1" dirty="0" smtClean="0"/>
              <a:t>приняли участие</a:t>
            </a:r>
          </a:p>
          <a:p>
            <a:pPr algn="ctr"/>
            <a:r>
              <a:rPr lang="ru-RU" b="1" dirty="0" smtClean="0"/>
              <a:t>в Мастер-классах «Введение </a:t>
            </a:r>
          </a:p>
          <a:p>
            <a:pPr algn="ctr"/>
            <a:r>
              <a:rPr lang="ru-RU" b="1" dirty="0" smtClean="0"/>
              <a:t>в игровую развивающую технологию» и «</a:t>
            </a:r>
            <a:r>
              <a:rPr lang="ru-RU" b="1" dirty="0" err="1" smtClean="0"/>
              <a:t>Сказкотерапия</a:t>
            </a:r>
            <a:r>
              <a:rPr lang="ru-RU" b="1" dirty="0" smtClean="0"/>
              <a:t> в образовательной среде дошкольников» </a:t>
            </a:r>
            <a:endParaRPr lang="ru-RU" b="1" dirty="0"/>
          </a:p>
        </p:txBody>
      </p:sp>
      <p:pic>
        <p:nvPicPr>
          <p:cNvPr id="1034" name="Picture 10" descr="C:\Users\ЕЛ\Pictures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21073"/>
            <a:ext cx="3672408" cy="2032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9126" r="15693" b="5847"/>
          <a:stretch/>
        </p:blipFill>
        <p:spPr bwMode="auto">
          <a:xfrm>
            <a:off x="4995733" y="3889262"/>
            <a:ext cx="3907886" cy="275378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ЕЛ\Desktop\Сертификаты Воскобовича 02.04.21\Васильева ОВ сертиф Сказкотерапия 31.04.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84875"/>
            <a:ext cx="1944216" cy="287239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15433" y="260647"/>
            <a:ext cx="1500198" cy="203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6968" y="314868"/>
            <a:ext cx="1285884" cy="18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15631" y="2291933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664530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944" y="260648"/>
            <a:ext cx="1428760" cy="203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67744" y="260648"/>
            <a:ext cx="15841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260648"/>
            <a:ext cx="1857388" cy="21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20072" y="4126390"/>
            <a:ext cx="1731418" cy="1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images (5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47256" y="4746018"/>
            <a:ext cx="2466975" cy="1857375"/>
          </a:xfrm>
          <a:prstGeom prst="rect">
            <a:avLst/>
          </a:prstGeom>
        </p:spPr>
      </p:pic>
      <p:pic>
        <p:nvPicPr>
          <p:cNvPr id="17" name="Рисунок 16" descr="images (9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504" y="4780756"/>
            <a:ext cx="2339752" cy="1816596"/>
          </a:xfrm>
          <a:prstGeom prst="rect">
            <a:avLst/>
          </a:prstGeom>
        </p:spPr>
      </p:pic>
      <p:pic>
        <p:nvPicPr>
          <p:cNvPr id="18" name="Рисунок 17" descr="images (10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4673302"/>
            <a:ext cx="2371725" cy="19240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20803" y="2558380"/>
            <a:ext cx="51948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ВАЖНАЯ ОСОБЕННОСТЬ!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развивающие игры </a:t>
            </a:r>
            <a:r>
              <a:rPr lang="ru-RU" b="1" dirty="0" err="1" smtClean="0"/>
              <a:t>Воскобовича</a:t>
            </a:r>
            <a:r>
              <a:rPr lang="ru-RU" b="1" dirty="0" smtClean="0"/>
              <a:t> могут использовать </a:t>
            </a:r>
            <a:r>
              <a:rPr lang="ru-RU" b="1" dirty="0"/>
              <a:t>воспитатели, психологи, логопеды, музыкальные руководители, инструкторы по физической культуре</a:t>
            </a:r>
          </a:p>
        </p:txBody>
      </p:sp>
    </p:spTree>
    <p:extLst>
      <p:ext uri="{BB962C8B-B14F-4D97-AF65-F5344CB8AC3E}">
        <p14:creationId xmlns:p14="http://schemas.microsoft.com/office/powerpoint/2010/main" val="2415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88639"/>
            <a:ext cx="3111226" cy="467533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4581128"/>
            <a:ext cx="8706147" cy="19442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  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Вячеслав Вадимович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Воскобович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– изобретатель, который придумал более 50-ти пособий для развития   умственных                  и творческих способностей ребёнка.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5063" t="22254" r="36017" b="27767"/>
          <a:stretch/>
        </p:blipFill>
        <p:spPr bwMode="auto">
          <a:xfrm>
            <a:off x="611560" y="1484785"/>
            <a:ext cx="4680520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188639"/>
            <a:ext cx="586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«Послушать хорошую сказку, все равно, что искупаться в горном роднике»</a:t>
            </a:r>
          </a:p>
          <a:p>
            <a:pPr algn="r"/>
            <a:r>
              <a:rPr lang="ru-RU" sz="2400" i="1" dirty="0" smtClean="0"/>
              <a:t> тувинская пословица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101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Основные  принципы  методики  </a:t>
            </a:r>
            <a:r>
              <a:rPr lang="ru-RU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Воскобовича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: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908720"/>
            <a:ext cx="7772400" cy="55446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1. Интересные сказки. 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   Сказки  помогают ребенку быстрее запомнить цифры,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буквы или формы.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2. Игра с пользой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Способствует всестороннему  развитию и обучению малыша.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3. Развитие у ребенка творческого начала.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Помогают развивать воображение, фантазию и творческий потенциал ребёнка.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4. Выполнение нетрадиционных заданий различного уровня сложности.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Способствуют формированию раннего </a:t>
            </a:r>
            <a:r>
              <a:rPr lang="ru-RU" sz="2800" dirty="0" err="1" smtClean="0">
                <a:solidFill>
                  <a:srgbClr val="7030A0"/>
                </a:solidFill>
                <a:latin typeface="Monotype Corsiva" pitchFamily="66" charset="0"/>
              </a:rPr>
              <a:t>креативного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мышления у детей.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92" y="161072"/>
            <a:ext cx="6912768" cy="36499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  <a:t>Основные принципы, положенные в основу игр </a:t>
            </a:r>
            <a:r>
              <a:rPr lang="ru-RU" sz="3100" dirty="0" err="1" smtClean="0">
                <a:solidFill>
                  <a:srgbClr val="7030A0"/>
                </a:solidFill>
                <a:latin typeface="Monotype Corsiva" pitchFamily="66" charset="0"/>
              </a:rPr>
              <a:t>Воскобовича</a:t>
            </a: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  <a:t> - интерес - познание - творчество – </a:t>
            </a:r>
            <a:b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  <a:t>становятся максимально действенными, так как игра обращается непосредственно к ребенку добрым, веселым и грустным языком сказки, забавного персонажа или приглашения                                к приключениям.</a:t>
            </a:r>
            <a:br>
              <a:rPr lang="ru-RU" sz="31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sz="3100" dirty="0"/>
          </a:p>
        </p:txBody>
      </p:sp>
      <p:pic>
        <p:nvPicPr>
          <p:cNvPr id="1027" name="Picture 3" descr="C:\Users\ЕЛ\Desktop\Ze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22" y="3267879"/>
            <a:ext cx="1979712" cy="23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\Desktop\Гномик Серж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13432"/>
            <a:ext cx="153885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\Desktop\Ox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84" y="4725143"/>
            <a:ext cx="1087233" cy="18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Л\Desktop\Геле-768x8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47" y="476672"/>
            <a:ext cx="2001862" cy="22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Л\Desktop\Kox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049" y="2959714"/>
            <a:ext cx="1978679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ЕЛ\Desktop\Zhe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44" y="3508511"/>
            <a:ext cx="1910239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3740</TotalTime>
  <Words>717</Words>
  <Application>Microsoft Office PowerPoint</Application>
  <PresentationFormat>Экран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Вячеслав Вадимович Воскобович – изобретатель, который придумал более 50-ти пособий для развития   умственных                  и творческих способностей ребёнка.</vt:lpstr>
      <vt:lpstr>Основные  принципы  методики  Воскобовича: </vt:lpstr>
      <vt:lpstr>  Основные принципы, положенные в основу игр Воскобовича - интерес - познание - творчество –  становятся максимально действенными, так как игра обращается непосредственно к ребенку добрым, веселым и грустным языком сказки, забавного персонажа или приглашения                                к приключениям. </vt:lpstr>
      <vt:lpstr>Геоконт (дощечка с гвоздиками)</vt:lpstr>
      <vt:lpstr>Презентация PowerPoint</vt:lpstr>
      <vt:lpstr>Презентация PowerPoint</vt:lpstr>
      <vt:lpstr>«Волшебная Восьмерка" Воскобовича </vt:lpstr>
      <vt:lpstr>Знакомство со схемами </vt:lpstr>
      <vt:lpstr>           Игровизор  графический (интеллектуальный) тренажер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ЕЛ</cp:lastModifiedBy>
  <cp:revision>182</cp:revision>
  <dcterms:created xsi:type="dcterms:W3CDTF">2012-03-22T17:06:57Z</dcterms:created>
  <dcterms:modified xsi:type="dcterms:W3CDTF">2021-04-23T07:41:37Z</dcterms:modified>
</cp:coreProperties>
</file>